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969A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47" y="-2855"/>
            <a:ext cx="7563528" cy="106979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0969A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0969A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0969A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29" y="740261"/>
            <a:ext cx="2790560" cy="442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969A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630" y="3532532"/>
            <a:ext cx="4332605" cy="3870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://www.blitzacademy.org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hyperlink" Target="http://www.blitzacademy.org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hyperlink" Target="mailto:info@blitzacademy.org" TargetMode="External"/><Relationship Id="rId10" Type="http://schemas.openxmlformats.org/officeDocument/2006/relationships/image" Target="../media/image31.png"/><Relationship Id="rId11" Type="http://schemas.openxmlformats.org/officeDocument/2006/relationships/hyperlink" Target="http://www.blitzacademy.org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590790" cy="10692130"/>
            <a:chOff x="0" y="0"/>
            <a:chExt cx="7590790" cy="106921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1"/>
              <a:ext cx="7557433" cy="1069180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16153" y="4789169"/>
              <a:ext cx="1460500" cy="1460500"/>
            </a:xfrm>
            <a:custGeom>
              <a:avLst/>
              <a:gdLst/>
              <a:ahLst/>
              <a:cxnLst/>
              <a:rect l="l" t="t" r="r" b="b"/>
              <a:pathLst>
                <a:path w="1460500" h="1460500">
                  <a:moveTo>
                    <a:pt x="730040" y="0"/>
                  </a:moveTo>
                  <a:lnTo>
                    <a:pt x="682040" y="1552"/>
                  </a:lnTo>
                  <a:lnTo>
                    <a:pt x="634869" y="6147"/>
                  </a:lnTo>
                  <a:lnTo>
                    <a:pt x="588623" y="13687"/>
                  </a:lnTo>
                  <a:lnTo>
                    <a:pt x="543398" y="24076"/>
                  </a:lnTo>
                  <a:lnTo>
                    <a:pt x="499291" y="37218"/>
                  </a:lnTo>
                  <a:lnTo>
                    <a:pt x="456398" y="53016"/>
                  </a:lnTo>
                  <a:lnTo>
                    <a:pt x="414815" y="71376"/>
                  </a:lnTo>
                  <a:lnTo>
                    <a:pt x="374639" y="92200"/>
                  </a:lnTo>
                  <a:lnTo>
                    <a:pt x="335964" y="115392"/>
                  </a:lnTo>
                  <a:lnTo>
                    <a:pt x="298888" y="140856"/>
                  </a:lnTo>
                  <a:lnTo>
                    <a:pt x="263507" y="168495"/>
                  </a:lnTo>
                  <a:lnTo>
                    <a:pt x="229917" y="198215"/>
                  </a:lnTo>
                  <a:lnTo>
                    <a:pt x="198215" y="229917"/>
                  </a:lnTo>
                  <a:lnTo>
                    <a:pt x="168495" y="263507"/>
                  </a:lnTo>
                  <a:lnTo>
                    <a:pt x="140856" y="298888"/>
                  </a:lnTo>
                  <a:lnTo>
                    <a:pt x="115392" y="335964"/>
                  </a:lnTo>
                  <a:lnTo>
                    <a:pt x="92200" y="374639"/>
                  </a:lnTo>
                  <a:lnTo>
                    <a:pt x="71376" y="414815"/>
                  </a:lnTo>
                  <a:lnTo>
                    <a:pt x="53016" y="456398"/>
                  </a:lnTo>
                  <a:lnTo>
                    <a:pt x="37218" y="499291"/>
                  </a:lnTo>
                  <a:lnTo>
                    <a:pt x="24076" y="543398"/>
                  </a:lnTo>
                  <a:lnTo>
                    <a:pt x="13687" y="588623"/>
                  </a:lnTo>
                  <a:lnTo>
                    <a:pt x="6147" y="634869"/>
                  </a:lnTo>
                  <a:lnTo>
                    <a:pt x="1552" y="682040"/>
                  </a:lnTo>
                  <a:lnTo>
                    <a:pt x="0" y="730040"/>
                  </a:lnTo>
                  <a:lnTo>
                    <a:pt x="1552" y="778040"/>
                  </a:lnTo>
                  <a:lnTo>
                    <a:pt x="6147" y="825211"/>
                  </a:lnTo>
                  <a:lnTo>
                    <a:pt x="13687" y="871457"/>
                  </a:lnTo>
                  <a:lnTo>
                    <a:pt x="24076" y="916682"/>
                  </a:lnTo>
                  <a:lnTo>
                    <a:pt x="37218" y="960789"/>
                  </a:lnTo>
                  <a:lnTo>
                    <a:pt x="53016" y="1003682"/>
                  </a:lnTo>
                  <a:lnTo>
                    <a:pt x="71376" y="1045265"/>
                  </a:lnTo>
                  <a:lnTo>
                    <a:pt x="92200" y="1085442"/>
                  </a:lnTo>
                  <a:lnTo>
                    <a:pt x="115392" y="1124116"/>
                  </a:lnTo>
                  <a:lnTo>
                    <a:pt x="140856" y="1161192"/>
                  </a:lnTo>
                  <a:lnTo>
                    <a:pt x="168495" y="1196573"/>
                  </a:lnTo>
                  <a:lnTo>
                    <a:pt x="198215" y="1230163"/>
                  </a:lnTo>
                  <a:lnTo>
                    <a:pt x="229917" y="1261866"/>
                  </a:lnTo>
                  <a:lnTo>
                    <a:pt x="263507" y="1291585"/>
                  </a:lnTo>
                  <a:lnTo>
                    <a:pt x="298888" y="1319225"/>
                  </a:lnTo>
                  <a:lnTo>
                    <a:pt x="335964" y="1344689"/>
                  </a:lnTo>
                  <a:lnTo>
                    <a:pt x="374639" y="1367881"/>
                  </a:lnTo>
                  <a:lnTo>
                    <a:pt x="414815" y="1388704"/>
                  </a:lnTo>
                  <a:lnTo>
                    <a:pt x="456398" y="1407064"/>
                  </a:lnTo>
                  <a:lnTo>
                    <a:pt x="499291" y="1422862"/>
                  </a:lnTo>
                  <a:lnTo>
                    <a:pt x="543398" y="1436004"/>
                  </a:lnTo>
                  <a:lnTo>
                    <a:pt x="588623" y="1446393"/>
                  </a:lnTo>
                  <a:lnTo>
                    <a:pt x="634869" y="1453933"/>
                  </a:lnTo>
                  <a:lnTo>
                    <a:pt x="682040" y="1458528"/>
                  </a:lnTo>
                  <a:lnTo>
                    <a:pt x="730040" y="1460080"/>
                  </a:lnTo>
                  <a:lnTo>
                    <a:pt x="778040" y="1458528"/>
                  </a:lnTo>
                  <a:lnTo>
                    <a:pt x="825211" y="1453933"/>
                  </a:lnTo>
                  <a:lnTo>
                    <a:pt x="871457" y="1446393"/>
                  </a:lnTo>
                  <a:lnTo>
                    <a:pt x="916682" y="1436004"/>
                  </a:lnTo>
                  <a:lnTo>
                    <a:pt x="960789" y="1422862"/>
                  </a:lnTo>
                  <a:lnTo>
                    <a:pt x="1003682" y="1407064"/>
                  </a:lnTo>
                  <a:lnTo>
                    <a:pt x="1045265" y="1388704"/>
                  </a:lnTo>
                  <a:lnTo>
                    <a:pt x="1085442" y="1367881"/>
                  </a:lnTo>
                  <a:lnTo>
                    <a:pt x="1124116" y="1344689"/>
                  </a:lnTo>
                  <a:lnTo>
                    <a:pt x="1161192" y="1319225"/>
                  </a:lnTo>
                  <a:lnTo>
                    <a:pt x="1196573" y="1291585"/>
                  </a:lnTo>
                  <a:lnTo>
                    <a:pt x="1230163" y="1261866"/>
                  </a:lnTo>
                  <a:lnTo>
                    <a:pt x="1261866" y="1230163"/>
                  </a:lnTo>
                  <a:lnTo>
                    <a:pt x="1291585" y="1196573"/>
                  </a:lnTo>
                  <a:lnTo>
                    <a:pt x="1319225" y="1161192"/>
                  </a:lnTo>
                  <a:lnTo>
                    <a:pt x="1344689" y="1124116"/>
                  </a:lnTo>
                  <a:lnTo>
                    <a:pt x="1367881" y="1085442"/>
                  </a:lnTo>
                  <a:lnTo>
                    <a:pt x="1388704" y="1045265"/>
                  </a:lnTo>
                  <a:lnTo>
                    <a:pt x="1407064" y="1003682"/>
                  </a:lnTo>
                  <a:lnTo>
                    <a:pt x="1422862" y="960789"/>
                  </a:lnTo>
                  <a:lnTo>
                    <a:pt x="1436004" y="916682"/>
                  </a:lnTo>
                  <a:lnTo>
                    <a:pt x="1446393" y="871457"/>
                  </a:lnTo>
                  <a:lnTo>
                    <a:pt x="1453933" y="825211"/>
                  </a:lnTo>
                  <a:lnTo>
                    <a:pt x="1458528" y="778040"/>
                  </a:lnTo>
                  <a:lnTo>
                    <a:pt x="1460080" y="730040"/>
                  </a:lnTo>
                  <a:lnTo>
                    <a:pt x="1458528" y="682040"/>
                  </a:lnTo>
                  <a:lnTo>
                    <a:pt x="1453933" y="634869"/>
                  </a:lnTo>
                  <a:lnTo>
                    <a:pt x="1446393" y="588623"/>
                  </a:lnTo>
                  <a:lnTo>
                    <a:pt x="1436004" y="543398"/>
                  </a:lnTo>
                  <a:lnTo>
                    <a:pt x="1422862" y="499291"/>
                  </a:lnTo>
                  <a:lnTo>
                    <a:pt x="1407064" y="456398"/>
                  </a:lnTo>
                  <a:lnTo>
                    <a:pt x="1388704" y="414815"/>
                  </a:lnTo>
                  <a:lnTo>
                    <a:pt x="1367881" y="374639"/>
                  </a:lnTo>
                  <a:lnTo>
                    <a:pt x="1344689" y="335964"/>
                  </a:lnTo>
                  <a:lnTo>
                    <a:pt x="1319225" y="298888"/>
                  </a:lnTo>
                  <a:lnTo>
                    <a:pt x="1291585" y="263507"/>
                  </a:lnTo>
                  <a:lnTo>
                    <a:pt x="1261866" y="229917"/>
                  </a:lnTo>
                  <a:lnTo>
                    <a:pt x="1230163" y="198215"/>
                  </a:lnTo>
                  <a:lnTo>
                    <a:pt x="1196573" y="168495"/>
                  </a:lnTo>
                  <a:lnTo>
                    <a:pt x="1161192" y="140856"/>
                  </a:lnTo>
                  <a:lnTo>
                    <a:pt x="1124116" y="115392"/>
                  </a:lnTo>
                  <a:lnTo>
                    <a:pt x="1085442" y="92200"/>
                  </a:lnTo>
                  <a:lnTo>
                    <a:pt x="1045265" y="71376"/>
                  </a:lnTo>
                  <a:lnTo>
                    <a:pt x="1003682" y="53016"/>
                  </a:lnTo>
                  <a:lnTo>
                    <a:pt x="960789" y="37218"/>
                  </a:lnTo>
                  <a:lnTo>
                    <a:pt x="916682" y="24076"/>
                  </a:lnTo>
                  <a:lnTo>
                    <a:pt x="871457" y="13687"/>
                  </a:lnTo>
                  <a:lnTo>
                    <a:pt x="825211" y="6147"/>
                  </a:lnTo>
                  <a:lnTo>
                    <a:pt x="778040" y="1552"/>
                  </a:lnTo>
                  <a:lnTo>
                    <a:pt x="730040" y="0"/>
                  </a:lnTo>
                  <a:close/>
                </a:path>
              </a:pathLst>
            </a:custGeom>
            <a:solidFill>
              <a:srgbClr val="8FBBD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557433" cy="43890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94172" y="363092"/>
              <a:ext cx="914400" cy="815340"/>
            </a:xfrm>
            <a:custGeom>
              <a:avLst/>
              <a:gdLst/>
              <a:ahLst/>
              <a:cxnLst/>
              <a:rect l="l" t="t" r="r" b="b"/>
              <a:pathLst>
                <a:path w="914400" h="815340">
                  <a:moveTo>
                    <a:pt x="740775" y="0"/>
                  </a:moveTo>
                  <a:lnTo>
                    <a:pt x="66804" y="0"/>
                  </a:lnTo>
                  <a:lnTo>
                    <a:pt x="50590" y="1999"/>
                  </a:lnTo>
                  <a:lnTo>
                    <a:pt x="11620" y="29235"/>
                  </a:lnTo>
                  <a:lnTo>
                    <a:pt x="0" y="747961"/>
                  </a:lnTo>
                  <a:lnTo>
                    <a:pt x="5265" y="773917"/>
                  </a:lnTo>
                  <a:lnTo>
                    <a:pt x="19608" y="795157"/>
                  </a:lnTo>
                  <a:lnTo>
                    <a:pt x="40847" y="809500"/>
                  </a:lnTo>
                  <a:lnTo>
                    <a:pt x="66804" y="814765"/>
                  </a:lnTo>
                  <a:lnTo>
                    <a:pt x="740775" y="814765"/>
                  </a:lnTo>
                  <a:lnTo>
                    <a:pt x="766730" y="809500"/>
                  </a:lnTo>
                  <a:lnTo>
                    <a:pt x="787970" y="795156"/>
                  </a:lnTo>
                  <a:lnTo>
                    <a:pt x="802314" y="773916"/>
                  </a:lnTo>
                  <a:lnTo>
                    <a:pt x="807580" y="747961"/>
                  </a:lnTo>
                  <a:lnTo>
                    <a:pt x="807580" y="678124"/>
                  </a:lnTo>
                  <a:lnTo>
                    <a:pt x="850528" y="655246"/>
                  </a:lnTo>
                  <a:lnTo>
                    <a:pt x="882839" y="622881"/>
                  </a:lnTo>
                  <a:lnTo>
                    <a:pt x="904126" y="583312"/>
                  </a:lnTo>
                  <a:lnTo>
                    <a:pt x="914005" y="538825"/>
                  </a:lnTo>
                  <a:lnTo>
                    <a:pt x="912092" y="491704"/>
                  </a:lnTo>
                  <a:lnTo>
                    <a:pt x="898001" y="444235"/>
                  </a:lnTo>
                  <a:lnTo>
                    <a:pt x="807580" y="235489"/>
                  </a:lnTo>
                  <a:lnTo>
                    <a:pt x="807580" y="66808"/>
                  </a:lnTo>
                  <a:lnTo>
                    <a:pt x="802314" y="40852"/>
                  </a:lnTo>
                  <a:lnTo>
                    <a:pt x="787970" y="19611"/>
                  </a:lnTo>
                  <a:lnTo>
                    <a:pt x="766730" y="5266"/>
                  </a:lnTo>
                  <a:lnTo>
                    <a:pt x="740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2467" y="1781235"/>
              <a:ext cx="5387532" cy="58674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172467" y="1778831"/>
              <a:ext cx="5387975" cy="5869940"/>
            </a:xfrm>
            <a:custGeom>
              <a:avLst/>
              <a:gdLst/>
              <a:ahLst/>
              <a:cxnLst/>
              <a:rect l="l" t="t" r="r" b="b"/>
              <a:pathLst>
                <a:path w="5387975" h="5869940">
                  <a:moveTo>
                    <a:pt x="2934902" y="0"/>
                  </a:moveTo>
                  <a:lnTo>
                    <a:pt x="2983436" y="393"/>
                  </a:lnTo>
                  <a:lnTo>
                    <a:pt x="3031780" y="1568"/>
                  </a:lnTo>
                  <a:lnTo>
                    <a:pt x="3079927" y="3520"/>
                  </a:lnTo>
                  <a:lnTo>
                    <a:pt x="3127873" y="6242"/>
                  </a:lnTo>
                  <a:lnTo>
                    <a:pt x="3175610" y="9729"/>
                  </a:lnTo>
                  <a:lnTo>
                    <a:pt x="3223132" y="13973"/>
                  </a:lnTo>
                  <a:lnTo>
                    <a:pt x="3270435" y="18970"/>
                  </a:lnTo>
                  <a:lnTo>
                    <a:pt x="3317510" y="24713"/>
                  </a:lnTo>
                  <a:lnTo>
                    <a:pt x="3364354" y="31196"/>
                  </a:lnTo>
                  <a:lnTo>
                    <a:pt x="3410958" y="38412"/>
                  </a:lnTo>
                  <a:lnTo>
                    <a:pt x="3457319" y="46357"/>
                  </a:lnTo>
                  <a:lnTo>
                    <a:pt x="3503428" y="55024"/>
                  </a:lnTo>
                  <a:lnTo>
                    <a:pt x="3549281" y="64407"/>
                  </a:lnTo>
                  <a:lnTo>
                    <a:pt x="3594871" y="74499"/>
                  </a:lnTo>
                  <a:lnTo>
                    <a:pt x="3640193" y="85296"/>
                  </a:lnTo>
                  <a:lnTo>
                    <a:pt x="3685240" y="96790"/>
                  </a:lnTo>
                  <a:lnTo>
                    <a:pt x="3730005" y="108975"/>
                  </a:lnTo>
                  <a:lnTo>
                    <a:pt x="3774484" y="121847"/>
                  </a:lnTo>
                  <a:lnTo>
                    <a:pt x="3818671" y="135398"/>
                  </a:lnTo>
                  <a:lnTo>
                    <a:pt x="3862558" y="149623"/>
                  </a:lnTo>
                  <a:lnTo>
                    <a:pt x="3906140" y="164515"/>
                  </a:lnTo>
                  <a:lnTo>
                    <a:pt x="3949411" y="180069"/>
                  </a:lnTo>
                  <a:lnTo>
                    <a:pt x="3992365" y="196278"/>
                  </a:lnTo>
                  <a:lnTo>
                    <a:pt x="4034996" y="213137"/>
                  </a:lnTo>
                  <a:lnTo>
                    <a:pt x="4077298" y="230639"/>
                  </a:lnTo>
                  <a:lnTo>
                    <a:pt x="4119265" y="248778"/>
                  </a:lnTo>
                  <a:lnTo>
                    <a:pt x="4160890" y="267549"/>
                  </a:lnTo>
                  <a:lnTo>
                    <a:pt x="4202168" y="286945"/>
                  </a:lnTo>
                  <a:lnTo>
                    <a:pt x="4243093" y="306960"/>
                  </a:lnTo>
                  <a:lnTo>
                    <a:pt x="4283658" y="327588"/>
                  </a:lnTo>
                  <a:lnTo>
                    <a:pt x="4323858" y="348823"/>
                  </a:lnTo>
                  <a:lnTo>
                    <a:pt x="4363686" y="370660"/>
                  </a:lnTo>
                  <a:lnTo>
                    <a:pt x="4403137" y="393091"/>
                  </a:lnTo>
                  <a:lnTo>
                    <a:pt x="4442205" y="416112"/>
                  </a:lnTo>
                  <a:lnTo>
                    <a:pt x="4480883" y="439715"/>
                  </a:lnTo>
                  <a:lnTo>
                    <a:pt x="4519165" y="463896"/>
                  </a:lnTo>
                  <a:lnTo>
                    <a:pt x="4557045" y="488647"/>
                  </a:lnTo>
                  <a:lnTo>
                    <a:pt x="4594518" y="513963"/>
                  </a:lnTo>
                  <a:lnTo>
                    <a:pt x="4631577" y="539838"/>
                  </a:lnTo>
                  <a:lnTo>
                    <a:pt x="4668216" y="566265"/>
                  </a:lnTo>
                  <a:lnTo>
                    <a:pt x="4704430" y="593239"/>
                  </a:lnTo>
                  <a:lnTo>
                    <a:pt x="4740211" y="620754"/>
                  </a:lnTo>
                  <a:lnTo>
                    <a:pt x="4775555" y="648804"/>
                  </a:lnTo>
                  <a:lnTo>
                    <a:pt x="4810454" y="677382"/>
                  </a:lnTo>
                  <a:lnTo>
                    <a:pt x="4844904" y="706483"/>
                  </a:lnTo>
                  <a:lnTo>
                    <a:pt x="4878897" y="736100"/>
                  </a:lnTo>
                  <a:lnTo>
                    <a:pt x="4912429" y="766227"/>
                  </a:lnTo>
                  <a:lnTo>
                    <a:pt x="4945492" y="796859"/>
                  </a:lnTo>
                  <a:lnTo>
                    <a:pt x="4978081" y="827990"/>
                  </a:lnTo>
                  <a:lnTo>
                    <a:pt x="5010190" y="859612"/>
                  </a:lnTo>
                  <a:lnTo>
                    <a:pt x="5041813" y="891721"/>
                  </a:lnTo>
                  <a:lnTo>
                    <a:pt x="5072943" y="924310"/>
                  </a:lnTo>
                  <a:lnTo>
                    <a:pt x="5103575" y="957373"/>
                  </a:lnTo>
                  <a:lnTo>
                    <a:pt x="5133703" y="990905"/>
                  </a:lnTo>
                  <a:lnTo>
                    <a:pt x="5163320" y="1024898"/>
                  </a:lnTo>
                  <a:lnTo>
                    <a:pt x="5192420" y="1059348"/>
                  </a:lnTo>
                  <a:lnTo>
                    <a:pt x="5220998" y="1094248"/>
                  </a:lnTo>
                  <a:lnTo>
                    <a:pt x="5249048" y="1129591"/>
                  </a:lnTo>
                  <a:lnTo>
                    <a:pt x="5276563" y="1165373"/>
                  </a:lnTo>
                  <a:lnTo>
                    <a:pt x="5303537" y="1201586"/>
                  </a:lnTo>
                  <a:lnTo>
                    <a:pt x="5329965" y="1238225"/>
                  </a:lnTo>
                  <a:lnTo>
                    <a:pt x="5355839" y="1275284"/>
                  </a:lnTo>
                  <a:lnTo>
                    <a:pt x="5381155" y="1312757"/>
                  </a:lnTo>
                  <a:lnTo>
                    <a:pt x="5387532" y="1322517"/>
                  </a:lnTo>
                </a:path>
                <a:path w="5387975" h="5869940">
                  <a:moveTo>
                    <a:pt x="5387532" y="4547286"/>
                  </a:moveTo>
                  <a:lnTo>
                    <a:pt x="5355839" y="4594518"/>
                  </a:lnTo>
                  <a:lnTo>
                    <a:pt x="5329965" y="4631577"/>
                  </a:lnTo>
                  <a:lnTo>
                    <a:pt x="5303537" y="4668216"/>
                  </a:lnTo>
                  <a:lnTo>
                    <a:pt x="5276563" y="4704430"/>
                  </a:lnTo>
                  <a:lnTo>
                    <a:pt x="5249048" y="4740211"/>
                  </a:lnTo>
                  <a:lnTo>
                    <a:pt x="5220998" y="4775555"/>
                  </a:lnTo>
                  <a:lnTo>
                    <a:pt x="5192420" y="4810454"/>
                  </a:lnTo>
                  <a:lnTo>
                    <a:pt x="5163320" y="4844904"/>
                  </a:lnTo>
                  <a:lnTo>
                    <a:pt x="5133703" y="4878898"/>
                  </a:lnTo>
                  <a:lnTo>
                    <a:pt x="5103575" y="4912429"/>
                  </a:lnTo>
                  <a:lnTo>
                    <a:pt x="5072943" y="4945492"/>
                  </a:lnTo>
                  <a:lnTo>
                    <a:pt x="5041813" y="4978082"/>
                  </a:lnTo>
                  <a:lnTo>
                    <a:pt x="5010190" y="5010190"/>
                  </a:lnTo>
                  <a:lnTo>
                    <a:pt x="4978081" y="5041813"/>
                  </a:lnTo>
                  <a:lnTo>
                    <a:pt x="4945492" y="5072943"/>
                  </a:lnTo>
                  <a:lnTo>
                    <a:pt x="4912429" y="5103575"/>
                  </a:lnTo>
                  <a:lnTo>
                    <a:pt x="4878897" y="5133703"/>
                  </a:lnTo>
                  <a:lnTo>
                    <a:pt x="4844904" y="5163320"/>
                  </a:lnTo>
                  <a:lnTo>
                    <a:pt x="4810454" y="5192421"/>
                  </a:lnTo>
                  <a:lnTo>
                    <a:pt x="4775555" y="5220999"/>
                  </a:lnTo>
                  <a:lnTo>
                    <a:pt x="4740211" y="5249048"/>
                  </a:lnTo>
                  <a:lnTo>
                    <a:pt x="4704430" y="5276563"/>
                  </a:lnTo>
                  <a:lnTo>
                    <a:pt x="4668216" y="5303538"/>
                  </a:lnTo>
                  <a:lnTo>
                    <a:pt x="4631577" y="5329965"/>
                  </a:lnTo>
                  <a:lnTo>
                    <a:pt x="4594518" y="5355840"/>
                  </a:lnTo>
                  <a:lnTo>
                    <a:pt x="4557045" y="5381156"/>
                  </a:lnTo>
                  <a:lnTo>
                    <a:pt x="4519165" y="5405907"/>
                  </a:lnTo>
                  <a:lnTo>
                    <a:pt x="4480883" y="5430088"/>
                  </a:lnTo>
                  <a:lnTo>
                    <a:pt x="4442205" y="5453691"/>
                  </a:lnTo>
                  <a:lnTo>
                    <a:pt x="4403137" y="5476712"/>
                  </a:lnTo>
                  <a:lnTo>
                    <a:pt x="4363686" y="5499143"/>
                  </a:lnTo>
                  <a:lnTo>
                    <a:pt x="4323858" y="5520980"/>
                  </a:lnTo>
                  <a:lnTo>
                    <a:pt x="4283658" y="5542215"/>
                  </a:lnTo>
                  <a:lnTo>
                    <a:pt x="4243093" y="5562843"/>
                  </a:lnTo>
                  <a:lnTo>
                    <a:pt x="4202168" y="5582859"/>
                  </a:lnTo>
                  <a:lnTo>
                    <a:pt x="4160890" y="5602254"/>
                  </a:lnTo>
                  <a:lnTo>
                    <a:pt x="4119265" y="5621025"/>
                  </a:lnTo>
                  <a:lnTo>
                    <a:pt x="4077298" y="5639164"/>
                  </a:lnTo>
                  <a:lnTo>
                    <a:pt x="4034996" y="5656666"/>
                  </a:lnTo>
                  <a:lnTo>
                    <a:pt x="3992365" y="5673525"/>
                  </a:lnTo>
                  <a:lnTo>
                    <a:pt x="3949411" y="5689734"/>
                  </a:lnTo>
                  <a:lnTo>
                    <a:pt x="3906140" y="5705288"/>
                  </a:lnTo>
                  <a:lnTo>
                    <a:pt x="3862558" y="5720180"/>
                  </a:lnTo>
                  <a:lnTo>
                    <a:pt x="3818671" y="5734405"/>
                  </a:lnTo>
                  <a:lnTo>
                    <a:pt x="3774484" y="5747956"/>
                  </a:lnTo>
                  <a:lnTo>
                    <a:pt x="3730005" y="5760828"/>
                  </a:lnTo>
                  <a:lnTo>
                    <a:pt x="3685240" y="5773013"/>
                  </a:lnTo>
                  <a:lnTo>
                    <a:pt x="3640193" y="5784508"/>
                  </a:lnTo>
                  <a:lnTo>
                    <a:pt x="3594871" y="5795304"/>
                  </a:lnTo>
                  <a:lnTo>
                    <a:pt x="3549281" y="5805396"/>
                  </a:lnTo>
                  <a:lnTo>
                    <a:pt x="3503428" y="5814779"/>
                  </a:lnTo>
                  <a:lnTo>
                    <a:pt x="3457319" y="5823446"/>
                  </a:lnTo>
                  <a:lnTo>
                    <a:pt x="3410958" y="5831391"/>
                  </a:lnTo>
                  <a:lnTo>
                    <a:pt x="3364354" y="5838608"/>
                  </a:lnTo>
                  <a:lnTo>
                    <a:pt x="3317510" y="5845090"/>
                  </a:lnTo>
                  <a:lnTo>
                    <a:pt x="3270435" y="5850833"/>
                  </a:lnTo>
                  <a:lnTo>
                    <a:pt x="3223132" y="5855830"/>
                  </a:lnTo>
                  <a:lnTo>
                    <a:pt x="3175610" y="5860074"/>
                  </a:lnTo>
                  <a:lnTo>
                    <a:pt x="3127873" y="5863561"/>
                  </a:lnTo>
                  <a:lnTo>
                    <a:pt x="3079927" y="5866283"/>
                  </a:lnTo>
                  <a:lnTo>
                    <a:pt x="3031780" y="5868235"/>
                  </a:lnTo>
                  <a:lnTo>
                    <a:pt x="2983436" y="5869410"/>
                  </a:lnTo>
                  <a:lnTo>
                    <a:pt x="2934902" y="5869804"/>
                  </a:lnTo>
                  <a:lnTo>
                    <a:pt x="2886368" y="5869410"/>
                  </a:lnTo>
                  <a:lnTo>
                    <a:pt x="2838024" y="5868235"/>
                  </a:lnTo>
                  <a:lnTo>
                    <a:pt x="2789877" y="5866283"/>
                  </a:lnTo>
                  <a:lnTo>
                    <a:pt x="2741931" y="5863561"/>
                  </a:lnTo>
                  <a:lnTo>
                    <a:pt x="2694194" y="5860074"/>
                  </a:lnTo>
                  <a:lnTo>
                    <a:pt x="2646672" y="5855830"/>
                  </a:lnTo>
                  <a:lnTo>
                    <a:pt x="2599369" y="5850833"/>
                  </a:lnTo>
                  <a:lnTo>
                    <a:pt x="2552294" y="5845090"/>
                  </a:lnTo>
                  <a:lnTo>
                    <a:pt x="2505450" y="5838608"/>
                  </a:lnTo>
                  <a:lnTo>
                    <a:pt x="2458845" y="5831391"/>
                  </a:lnTo>
                  <a:lnTo>
                    <a:pt x="2412485" y="5823446"/>
                  </a:lnTo>
                  <a:lnTo>
                    <a:pt x="2366375" y="5814779"/>
                  </a:lnTo>
                  <a:lnTo>
                    <a:pt x="2320522" y="5805396"/>
                  </a:lnTo>
                  <a:lnTo>
                    <a:pt x="2274932" y="5795304"/>
                  </a:lnTo>
                  <a:lnTo>
                    <a:pt x="2229611" y="5784508"/>
                  </a:lnTo>
                  <a:lnTo>
                    <a:pt x="2184564" y="5773013"/>
                  </a:lnTo>
                  <a:lnTo>
                    <a:pt x="2139798" y="5760828"/>
                  </a:lnTo>
                  <a:lnTo>
                    <a:pt x="2095319" y="5747956"/>
                  </a:lnTo>
                  <a:lnTo>
                    <a:pt x="2051133" y="5734405"/>
                  </a:lnTo>
                  <a:lnTo>
                    <a:pt x="2007245" y="5720180"/>
                  </a:lnTo>
                  <a:lnTo>
                    <a:pt x="1963663" y="5705288"/>
                  </a:lnTo>
                  <a:lnTo>
                    <a:pt x="1920392" y="5689734"/>
                  </a:lnTo>
                  <a:lnTo>
                    <a:pt x="1877438" y="5673525"/>
                  </a:lnTo>
                  <a:lnTo>
                    <a:pt x="1834807" y="5656666"/>
                  </a:lnTo>
                  <a:lnTo>
                    <a:pt x="1792505" y="5639164"/>
                  </a:lnTo>
                  <a:lnTo>
                    <a:pt x="1750538" y="5621025"/>
                  </a:lnTo>
                  <a:lnTo>
                    <a:pt x="1708913" y="5602254"/>
                  </a:lnTo>
                  <a:lnTo>
                    <a:pt x="1667635" y="5582859"/>
                  </a:lnTo>
                  <a:lnTo>
                    <a:pt x="1626710" y="5562843"/>
                  </a:lnTo>
                  <a:lnTo>
                    <a:pt x="1586145" y="5542215"/>
                  </a:lnTo>
                  <a:lnTo>
                    <a:pt x="1545945" y="5520980"/>
                  </a:lnTo>
                  <a:lnTo>
                    <a:pt x="1506116" y="5499143"/>
                  </a:lnTo>
                  <a:lnTo>
                    <a:pt x="1466665" y="5476712"/>
                  </a:lnTo>
                  <a:lnTo>
                    <a:pt x="1427598" y="5453691"/>
                  </a:lnTo>
                  <a:lnTo>
                    <a:pt x="1388920" y="5430088"/>
                  </a:lnTo>
                  <a:lnTo>
                    <a:pt x="1350638" y="5405907"/>
                  </a:lnTo>
                  <a:lnTo>
                    <a:pt x="1312757" y="5381156"/>
                  </a:lnTo>
                  <a:lnTo>
                    <a:pt x="1275284" y="5355840"/>
                  </a:lnTo>
                  <a:lnTo>
                    <a:pt x="1238225" y="5329965"/>
                  </a:lnTo>
                  <a:lnTo>
                    <a:pt x="1201586" y="5303538"/>
                  </a:lnTo>
                  <a:lnTo>
                    <a:pt x="1165373" y="5276563"/>
                  </a:lnTo>
                  <a:lnTo>
                    <a:pt x="1129591" y="5249048"/>
                  </a:lnTo>
                  <a:lnTo>
                    <a:pt x="1094248" y="5220999"/>
                  </a:lnTo>
                  <a:lnTo>
                    <a:pt x="1059348" y="5192421"/>
                  </a:lnTo>
                  <a:lnTo>
                    <a:pt x="1024898" y="5163320"/>
                  </a:lnTo>
                  <a:lnTo>
                    <a:pt x="990905" y="5133703"/>
                  </a:lnTo>
                  <a:lnTo>
                    <a:pt x="957373" y="5103575"/>
                  </a:lnTo>
                  <a:lnTo>
                    <a:pt x="924310" y="5072943"/>
                  </a:lnTo>
                  <a:lnTo>
                    <a:pt x="891721" y="5041813"/>
                  </a:lnTo>
                  <a:lnTo>
                    <a:pt x="859612" y="5010190"/>
                  </a:lnTo>
                  <a:lnTo>
                    <a:pt x="827989" y="4978082"/>
                  </a:lnTo>
                  <a:lnTo>
                    <a:pt x="796859" y="4945492"/>
                  </a:lnTo>
                  <a:lnTo>
                    <a:pt x="766227" y="4912429"/>
                  </a:lnTo>
                  <a:lnTo>
                    <a:pt x="736100" y="4878898"/>
                  </a:lnTo>
                  <a:lnTo>
                    <a:pt x="706482" y="4844904"/>
                  </a:lnTo>
                  <a:lnTo>
                    <a:pt x="677382" y="4810454"/>
                  </a:lnTo>
                  <a:lnTo>
                    <a:pt x="648804" y="4775555"/>
                  </a:lnTo>
                  <a:lnTo>
                    <a:pt x="620754" y="4740211"/>
                  </a:lnTo>
                  <a:lnTo>
                    <a:pt x="593239" y="4704430"/>
                  </a:lnTo>
                  <a:lnTo>
                    <a:pt x="566265" y="4668216"/>
                  </a:lnTo>
                  <a:lnTo>
                    <a:pt x="539837" y="4631577"/>
                  </a:lnTo>
                  <a:lnTo>
                    <a:pt x="513963" y="4594518"/>
                  </a:lnTo>
                  <a:lnTo>
                    <a:pt x="488647" y="4557045"/>
                  </a:lnTo>
                  <a:lnTo>
                    <a:pt x="463895" y="4519164"/>
                  </a:lnTo>
                  <a:lnTo>
                    <a:pt x="439715" y="4480882"/>
                  </a:lnTo>
                  <a:lnTo>
                    <a:pt x="416112" y="4442204"/>
                  </a:lnTo>
                  <a:lnTo>
                    <a:pt x="393091" y="4403137"/>
                  </a:lnTo>
                  <a:lnTo>
                    <a:pt x="370660" y="4363686"/>
                  </a:lnTo>
                  <a:lnTo>
                    <a:pt x="348823" y="4323857"/>
                  </a:lnTo>
                  <a:lnTo>
                    <a:pt x="327588" y="4283657"/>
                  </a:lnTo>
                  <a:lnTo>
                    <a:pt x="306959" y="4243092"/>
                  </a:lnTo>
                  <a:lnTo>
                    <a:pt x="286944" y="4202167"/>
                  </a:lnTo>
                  <a:lnTo>
                    <a:pt x="267548" y="4160889"/>
                  </a:lnTo>
                  <a:lnTo>
                    <a:pt x="248778" y="4119264"/>
                  </a:lnTo>
                  <a:lnTo>
                    <a:pt x="230638" y="4077297"/>
                  </a:lnTo>
                  <a:lnTo>
                    <a:pt x="213136" y="4034995"/>
                  </a:lnTo>
                  <a:lnTo>
                    <a:pt x="196278" y="3992364"/>
                  </a:lnTo>
                  <a:lnTo>
                    <a:pt x="180069" y="3949410"/>
                  </a:lnTo>
                  <a:lnTo>
                    <a:pt x="164515" y="3906139"/>
                  </a:lnTo>
                  <a:lnTo>
                    <a:pt x="149623" y="3862557"/>
                  </a:lnTo>
                  <a:lnTo>
                    <a:pt x="135398" y="3818669"/>
                  </a:lnTo>
                  <a:lnTo>
                    <a:pt x="121847" y="3774483"/>
                  </a:lnTo>
                  <a:lnTo>
                    <a:pt x="108975" y="3730004"/>
                  </a:lnTo>
                  <a:lnTo>
                    <a:pt x="96790" y="3685238"/>
                  </a:lnTo>
                  <a:lnTo>
                    <a:pt x="85295" y="3640191"/>
                  </a:lnTo>
                  <a:lnTo>
                    <a:pt x="74499" y="3594870"/>
                  </a:lnTo>
                  <a:lnTo>
                    <a:pt x="64407" y="3549279"/>
                  </a:lnTo>
                  <a:lnTo>
                    <a:pt x="55024" y="3503426"/>
                  </a:lnTo>
                  <a:lnTo>
                    <a:pt x="46357" y="3457317"/>
                  </a:lnTo>
                  <a:lnTo>
                    <a:pt x="38412" y="3410957"/>
                  </a:lnTo>
                  <a:lnTo>
                    <a:pt x="31196" y="3364352"/>
                  </a:lnTo>
                  <a:lnTo>
                    <a:pt x="24713" y="3317508"/>
                  </a:lnTo>
                  <a:lnTo>
                    <a:pt x="18970" y="3270432"/>
                  </a:lnTo>
                  <a:lnTo>
                    <a:pt x="13973" y="3223130"/>
                  </a:lnTo>
                  <a:lnTo>
                    <a:pt x="9729" y="3175608"/>
                  </a:lnTo>
                  <a:lnTo>
                    <a:pt x="6242" y="3127870"/>
                  </a:lnTo>
                  <a:lnTo>
                    <a:pt x="3520" y="3079925"/>
                  </a:lnTo>
                  <a:lnTo>
                    <a:pt x="1568" y="3031778"/>
                  </a:lnTo>
                  <a:lnTo>
                    <a:pt x="393" y="2983434"/>
                  </a:lnTo>
                  <a:lnTo>
                    <a:pt x="0" y="2934900"/>
                  </a:lnTo>
                  <a:lnTo>
                    <a:pt x="393" y="2886366"/>
                  </a:lnTo>
                  <a:lnTo>
                    <a:pt x="1568" y="2838022"/>
                  </a:lnTo>
                  <a:lnTo>
                    <a:pt x="3520" y="2789874"/>
                  </a:lnTo>
                  <a:lnTo>
                    <a:pt x="6242" y="2741929"/>
                  </a:lnTo>
                  <a:lnTo>
                    <a:pt x="9729" y="2694192"/>
                  </a:lnTo>
                  <a:lnTo>
                    <a:pt x="13973" y="2646670"/>
                  </a:lnTo>
                  <a:lnTo>
                    <a:pt x="18970" y="2599368"/>
                  </a:lnTo>
                  <a:lnTo>
                    <a:pt x="24713" y="2552292"/>
                  </a:lnTo>
                  <a:lnTo>
                    <a:pt x="31196" y="2505449"/>
                  </a:lnTo>
                  <a:lnTo>
                    <a:pt x="38412" y="2458844"/>
                  </a:lnTo>
                  <a:lnTo>
                    <a:pt x="46357" y="2412484"/>
                  </a:lnTo>
                  <a:lnTo>
                    <a:pt x="55024" y="2366374"/>
                  </a:lnTo>
                  <a:lnTo>
                    <a:pt x="64407" y="2320521"/>
                  </a:lnTo>
                  <a:lnTo>
                    <a:pt x="74499" y="2274931"/>
                  </a:lnTo>
                  <a:lnTo>
                    <a:pt x="85295" y="2229609"/>
                  </a:lnTo>
                  <a:lnTo>
                    <a:pt x="96790" y="2184563"/>
                  </a:lnTo>
                  <a:lnTo>
                    <a:pt x="108975" y="2139797"/>
                  </a:lnTo>
                  <a:lnTo>
                    <a:pt x="121847" y="2095318"/>
                  </a:lnTo>
                  <a:lnTo>
                    <a:pt x="135398" y="2051132"/>
                  </a:lnTo>
                  <a:lnTo>
                    <a:pt x="149623" y="2007245"/>
                  </a:lnTo>
                  <a:lnTo>
                    <a:pt x="164515" y="1963662"/>
                  </a:lnTo>
                  <a:lnTo>
                    <a:pt x="180069" y="1920391"/>
                  </a:lnTo>
                  <a:lnTo>
                    <a:pt x="196278" y="1877437"/>
                  </a:lnTo>
                  <a:lnTo>
                    <a:pt x="213136" y="1834806"/>
                  </a:lnTo>
                  <a:lnTo>
                    <a:pt x="230638" y="1792504"/>
                  </a:lnTo>
                  <a:lnTo>
                    <a:pt x="248778" y="1750538"/>
                  </a:lnTo>
                  <a:lnTo>
                    <a:pt x="267548" y="1708913"/>
                  </a:lnTo>
                  <a:lnTo>
                    <a:pt x="286944" y="1667634"/>
                  </a:lnTo>
                  <a:lnTo>
                    <a:pt x="306959" y="1626710"/>
                  </a:lnTo>
                  <a:lnTo>
                    <a:pt x="327588" y="1586144"/>
                  </a:lnTo>
                  <a:lnTo>
                    <a:pt x="348823" y="1545945"/>
                  </a:lnTo>
                  <a:lnTo>
                    <a:pt x="370660" y="1506116"/>
                  </a:lnTo>
                  <a:lnTo>
                    <a:pt x="393091" y="1466665"/>
                  </a:lnTo>
                  <a:lnTo>
                    <a:pt x="416112" y="1427598"/>
                  </a:lnTo>
                  <a:lnTo>
                    <a:pt x="439715" y="1388920"/>
                  </a:lnTo>
                  <a:lnTo>
                    <a:pt x="463895" y="1350638"/>
                  </a:lnTo>
                  <a:lnTo>
                    <a:pt x="488647" y="1312757"/>
                  </a:lnTo>
                  <a:lnTo>
                    <a:pt x="513963" y="1275284"/>
                  </a:lnTo>
                  <a:lnTo>
                    <a:pt x="539837" y="1238225"/>
                  </a:lnTo>
                  <a:lnTo>
                    <a:pt x="566265" y="1201586"/>
                  </a:lnTo>
                  <a:lnTo>
                    <a:pt x="593239" y="1165373"/>
                  </a:lnTo>
                  <a:lnTo>
                    <a:pt x="620754" y="1129591"/>
                  </a:lnTo>
                  <a:lnTo>
                    <a:pt x="648804" y="1094248"/>
                  </a:lnTo>
                  <a:lnTo>
                    <a:pt x="677382" y="1059348"/>
                  </a:lnTo>
                  <a:lnTo>
                    <a:pt x="706482" y="1024898"/>
                  </a:lnTo>
                  <a:lnTo>
                    <a:pt x="736100" y="990905"/>
                  </a:lnTo>
                  <a:lnTo>
                    <a:pt x="766227" y="957373"/>
                  </a:lnTo>
                  <a:lnTo>
                    <a:pt x="796859" y="924310"/>
                  </a:lnTo>
                  <a:lnTo>
                    <a:pt x="827989" y="891721"/>
                  </a:lnTo>
                  <a:lnTo>
                    <a:pt x="859612" y="859612"/>
                  </a:lnTo>
                  <a:lnTo>
                    <a:pt x="891721" y="827990"/>
                  </a:lnTo>
                  <a:lnTo>
                    <a:pt x="924310" y="796859"/>
                  </a:lnTo>
                  <a:lnTo>
                    <a:pt x="957373" y="766227"/>
                  </a:lnTo>
                  <a:lnTo>
                    <a:pt x="990905" y="736100"/>
                  </a:lnTo>
                  <a:lnTo>
                    <a:pt x="1024898" y="706483"/>
                  </a:lnTo>
                  <a:lnTo>
                    <a:pt x="1059348" y="677382"/>
                  </a:lnTo>
                  <a:lnTo>
                    <a:pt x="1094248" y="648804"/>
                  </a:lnTo>
                  <a:lnTo>
                    <a:pt x="1129591" y="620754"/>
                  </a:lnTo>
                  <a:lnTo>
                    <a:pt x="1165373" y="593239"/>
                  </a:lnTo>
                  <a:lnTo>
                    <a:pt x="1201586" y="566265"/>
                  </a:lnTo>
                  <a:lnTo>
                    <a:pt x="1238225" y="539838"/>
                  </a:lnTo>
                  <a:lnTo>
                    <a:pt x="1275284" y="513963"/>
                  </a:lnTo>
                  <a:lnTo>
                    <a:pt x="1312757" y="488647"/>
                  </a:lnTo>
                  <a:lnTo>
                    <a:pt x="1350638" y="463896"/>
                  </a:lnTo>
                  <a:lnTo>
                    <a:pt x="1388920" y="439715"/>
                  </a:lnTo>
                  <a:lnTo>
                    <a:pt x="1427598" y="416112"/>
                  </a:lnTo>
                  <a:lnTo>
                    <a:pt x="1466665" y="393091"/>
                  </a:lnTo>
                  <a:lnTo>
                    <a:pt x="1506116" y="370660"/>
                  </a:lnTo>
                  <a:lnTo>
                    <a:pt x="1545945" y="348823"/>
                  </a:lnTo>
                  <a:lnTo>
                    <a:pt x="1586145" y="327588"/>
                  </a:lnTo>
                  <a:lnTo>
                    <a:pt x="1626710" y="306960"/>
                  </a:lnTo>
                  <a:lnTo>
                    <a:pt x="1667635" y="286945"/>
                  </a:lnTo>
                  <a:lnTo>
                    <a:pt x="1708913" y="267549"/>
                  </a:lnTo>
                  <a:lnTo>
                    <a:pt x="1750538" y="248778"/>
                  </a:lnTo>
                  <a:lnTo>
                    <a:pt x="1792505" y="230639"/>
                  </a:lnTo>
                  <a:lnTo>
                    <a:pt x="1834807" y="213137"/>
                  </a:lnTo>
                  <a:lnTo>
                    <a:pt x="1877438" y="196278"/>
                  </a:lnTo>
                  <a:lnTo>
                    <a:pt x="1920392" y="180069"/>
                  </a:lnTo>
                  <a:lnTo>
                    <a:pt x="1963663" y="164515"/>
                  </a:lnTo>
                  <a:lnTo>
                    <a:pt x="2007245" y="149623"/>
                  </a:lnTo>
                  <a:lnTo>
                    <a:pt x="2051133" y="135398"/>
                  </a:lnTo>
                  <a:lnTo>
                    <a:pt x="2095319" y="121847"/>
                  </a:lnTo>
                  <a:lnTo>
                    <a:pt x="2139798" y="108975"/>
                  </a:lnTo>
                  <a:lnTo>
                    <a:pt x="2184564" y="96790"/>
                  </a:lnTo>
                  <a:lnTo>
                    <a:pt x="2229611" y="85296"/>
                  </a:lnTo>
                  <a:lnTo>
                    <a:pt x="2274932" y="74499"/>
                  </a:lnTo>
                  <a:lnTo>
                    <a:pt x="2320522" y="64407"/>
                  </a:lnTo>
                  <a:lnTo>
                    <a:pt x="2366375" y="55024"/>
                  </a:lnTo>
                  <a:lnTo>
                    <a:pt x="2412485" y="46357"/>
                  </a:lnTo>
                  <a:lnTo>
                    <a:pt x="2458845" y="38412"/>
                  </a:lnTo>
                  <a:lnTo>
                    <a:pt x="2505450" y="31196"/>
                  </a:lnTo>
                  <a:lnTo>
                    <a:pt x="2552294" y="24713"/>
                  </a:lnTo>
                  <a:lnTo>
                    <a:pt x="2599369" y="18970"/>
                  </a:lnTo>
                  <a:lnTo>
                    <a:pt x="2646672" y="13973"/>
                  </a:lnTo>
                  <a:lnTo>
                    <a:pt x="2694194" y="9729"/>
                  </a:lnTo>
                  <a:lnTo>
                    <a:pt x="2741931" y="6242"/>
                  </a:lnTo>
                  <a:lnTo>
                    <a:pt x="2789877" y="3520"/>
                  </a:lnTo>
                  <a:lnTo>
                    <a:pt x="2838024" y="1568"/>
                  </a:lnTo>
                  <a:lnTo>
                    <a:pt x="2886368" y="393"/>
                  </a:lnTo>
                  <a:lnTo>
                    <a:pt x="2934902" y="0"/>
                  </a:lnTo>
                </a:path>
              </a:pathLst>
            </a:custGeom>
            <a:ln w="609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718665" y="5545878"/>
              <a:ext cx="1841500" cy="2453005"/>
            </a:xfrm>
            <a:custGeom>
              <a:avLst/>
              <a:gdLst/>
              <a:ahLst/>
              <a:cxnLst/>
              <a:rect l="l" t="t" r="r" b="b"/>
              <a:pathLst>
                <a:path w="1841500" h="2453004">
                  <a:moveTo>
                    <a:pt x="1226353" y="0"/>
                  </a:moveTo>
                  <a:lnTo>
                    <a:pt x="1178199" y="928"/>
                  </a:lnTo>
                  <a:lnTo>
                    <a:pt x="1130514" y="3689"/>
                  </a:lnTo>
                  <a:lnTo>
                    <a:pt x="1083334" y="8250"/>
                  </a:lnTo>
                  <a:lnTo>
                    <a:pt x="1036693" y="14576"/>
                  </a:lnTo>
                  <a:lnTo>
                    <a:pt x="990624" y="22634"/>
                  </a:lnTo>
                  <a:lnTo>
                    <a:pt x="945161" y="32388"/>
                  </a:lnTo>
                  <a:lnTo>
                    <a:pt x="900340" y="43806"/>
                  </a:lnTo>
                  <a:lnTo>
                    <a:pt x="856193" y="56853"/>
                  </a:lnTo>
                  <a:lnTo>
                    <a:pt x="812754" y="71494"/>
                  </a:lnTo>
                  <a:lnTo>
                    <a:pt x="770059" y="87697"/>
                  </a:lnTo>
                  <a:lnTo>
                    <a:pt x="728141" y="105426"/>
                  </a:lnTo>
                  <a:lnTo>
                    <a:pt x="687034" y="124648"/>
                  </a:lnTo>
                  <a:lnTo>
                    <a:pt x="646772" y="145328"/>
                  </a:lnTo>
                  <a:lnTo>
                    <a:pt x="607389" y="167433"/>
                  </a:lnTo>
                  <a:lnTo>
                    <a:pt x="568919" y="190928"/>
                  </a:lnTo>
                  <a:lnTo>
                    <a:pt x="531397" y="215780"/>
                  </a:lnTo>
                  <a:lnTo>
                    <a:pt x="494856" y="241954"/>
                  </a:lnTo>
                  <a:lnTo>
                    <a:pt x="459331" y="269416"/>
                  </a:lnTo>
                  <a:lnTo>
                    <a:pt x="424856" y="298132"/>
                  </a:lnTo>
                  <a:lnTo>
                    <a:pt x="391464" y="328068"/>
                  </a:lnTo>
                  <a:lnTo>
                    <a:pt x="359190" y="359191"/>
                  </a:lnTo>
                  <a:lnTo>
                    <a:pt x="328068" y="391465"/>
                  </a:lnTo>
                  <a:lnTo>
                    <a:pt x="298132" y="424856"/>
                  </a:lnTo>
                  <a:lnTo>
                    <a:pt x="269415" y="459332"/>
                  </a:lnTo>
                  <a:lnTo>
                    <a:pt x="241953" y="494857"/>
                  </a:lnTo>
                  <a:lnTo>
                    <a:pt x="215779" y="531398"/>
                  </a:lnTo>
                  <a:lnTo>
                    <a:pt x="190928" y="568920"/>
                  </a:lnTo>
                  <a:lnTo>
                    <a:pt x="167433" y="607390"/>
                  </a:lnTo>
                  <a:lnTo>
                    <a:pt x="145328" y="646773"/>
                  </a:lnTo>
                  <a:lnTo>
                    <a:pt x="124647" y="687035"/>
                  </a:lnTo>
                  <a:lnTo>
                    <a:pt x="105426" y="728142"/>
                  </a:lnTo>
                  <a:lnTo>
                    <a:pt x="87697" y="770060"/>
                  </a:lnTo>
                  <a:lnTo>
                    <a:pt x="71494" y="812756"/>
                  </a:lnTo>
                  <a:lnTo>
                    <a:pt x="56853" y="856194"/>
                  </a:lnTo>
                  <a:lnTo>
                    <a:pt x="43806" y="900341"/>
                  </a:lnTo>
                  <a:lnTo>
                    <a:pt x="32388" y="945163"/>
                  </a:lnTo>
                  <a:lnTo>
                    <a:pt x="22634" y="990625"/>
                  </a:lnTo>
                  <a:lnTo>
                    <a:pt x="14576" y="1036694"/>
                  </a:lnTo>
                  <a:lnTo>
                    <a:pt x="8250" y="1083336"/>
                  </a:lnTo>
                  <a:lnTo>
                    <a:pt x="3689" y="1130516"/>
                  </a:lnTo>
                  <a:lnTo>
                    <a:pt x="928" y="1178200"/>
                  </a:lnTo>
                  <a:lnTo>
                    <a:pt x="0" y="1226355"/>
                  </a:lnTo>
                  <a:lnTo>
                    <a:pt x="928" y="1274509"/>
                  </a:lnTo>
                  <a:lnTo>
                    <a:pt x="3689" y="1322193"/>
                  </a:lnTo>
                  <a:lnTo>
                    <a:pt x="8250" y="1369373"/>
                  </a:lnTo>
                  <a:lnTo>
                    <a:pt x="14576" y="1416014"/>
                  </a:lnTo>
                  <a:lnTo>
                    <a:pt x="22634" y="1462083"/>
                  </a:lnTo>
                  <a:lnTo>
                    <a:pt x="32388" y="1507545"/>
                  </a:lnTo>
                  <a:lnTo>
                    <a:pt x="43806" y="1552366"/>
                  </a:lnTo>
                  <a:lnTo>
                    <a:pt x="56853" y="1596513"/>
                  </a:lnTo>
                  <a:lnTo>
                    <a:pt x="71494" y="1639951"/>
                  </a:lnTo>
                  <a:lnTo>
                    <a:pt x="87697" y="1682646"/>
                  </a:lnTo>
                  <a:lnTo>
                    <a:pt x="105426" y="1724564"/>
                  </a:lnTo>
                  <a:lnTo>
                    <a:pt x="124647" y="1765671"/>
                  </a:lnTo>
                  <a:lnTo>
                    <a:pt x="145328" y="1805933"/>
                  </a:lnTo>
                  <a:lnTo>
                    <a:pt x="167433" y="1845316"/>
                  </a:lnTo>
                  <a:lnTo>
                    <a:pt x="190928" y="1883786"/>
                  </a:lnTo>
                  <a:lnTo>
                    <a:pt x="215779" y="1921308"/>
                  </a:lnTo>
                  <a:lnTo>
                    <a:pt x="241953" y="1957848"/>
                  </a:lnTo>
                  <a:lnTo>
                    <a:pt x="269415" y="1993373"/>
                  </a:lnTo>
                  <a:lnTo>
                    <a:pt x="298132" y="2027849"/>
                  </a:lnTo>
                  <a:lnTo>
                    <a:pt x="328068" y="2061240"/>
                  </a:lnTo>
                  <a:lnTo>
                    <a:pt x="359190" y="2093514"/>
                  </a:lnTo>
                  <a:lnTo>
                    <a:pt x="391464" y="2124636"/>
                  </a:lnTo>
                  <a:lnTo>
                    <a:pt x="424856" y="2154573"/>
                  </a:lnTo>
                  <a:lnTo>
                    <a:pt x="459331" y="2183289"/>
                  </a:lnTo>
                  <a:lnTo>
                    <a:pt x="494856" y="2210751"/>
                  </a:lnTo>
                  <a:lnTo>
                    <a:pt x="531397" y="2236925"/>
                  </a:lnTo>
                  <a:lnTo>
                    <a:pt x="568919" y="2261776"/>
                  </a:lnTo>
                  <a:lnTo>
                    <a:pt x="607389" y="2285272"/>
                  </a:lnTo>
                  <a:lnTo>
                    <a:pt x="646772" y="2307376"/>
                  </a:lnTo>
                  <a:lnTo>
                    <a:pt x="687034" y="2328057"/>
                  </a:lnTo>
                  <a:lnTo>
                    <a:pt x="728141" y="2347279"/>
                  </a:lnTo>
                  <a:lnTo>
                    <a:pt x="770059" y="2365008"/>
                  </a:lnTo>
                  <a:lnTo>
                    <a:pt x="812754" y="2381210"/>
                  </a:lnTo>
                  <a:lnTo>
                    <a:pt x="856193" y="2395852"/>
                  </a:lnTo>
                  <a:lnTo>
                    <a:pt x="900340" y="2408898"/>
                  </a:lnTo>
                  <a:lnTo>
                    <a:pt x="945161" y="2420316"/>
                  </a:lnTo>
                  <a:lnTo>
                    <a:pt x="990624" y="2430070"/>
                  </a:lnTo>
                  <a:lnTo>
                    <a:pt x="1036693" y="2438128"/>
                  </a:lnTo>
                  <a:lnTo>
                    <a:pt x="1083334" y="2444454"/>
                  </a:lnTo>
                  <a:lnTo>
                    <a:pt x="1130514" y="2449015"/>
                  </a:lnTo>
                  <a:lnTo>
                    <a:pt x="1178199" y="2451777"/>
                  </a:lnTo>
                  <a:lnTo>
                    <a:pt x="1226353" y="2452705"/>
                  </a:lnTo>
                  <a:lnTo>
                    <a:pt x="1274508" y="2451777"/>
                  </a:lnTo>
                  <a:lnTo>
                    <a:pt x="1322192" y="2449015"/>
                  </a:lnTo>
                  <a:lnTo>
                    <a:pt x="1369372" y="2444454"/>
                  </a:lnTo>
                  <a:lnTo>
                    <a:pt x="1416013" y="2438128"/>
                  </a:lnTo>
                  <a:lnTo>
                    <a:pt x="1462082" y="2430070"/>
                  </a:lnTo>
                  <a:lnTo>
                    <a:pt x="1507544" y="2420316"/>
                  </a:lnTo>
                  <a:lnTo>
                    <a:pt x="1552366" y="2408898"/>
                  </a:lnTo>
                  <a:lnTo>
                    <a:pt x="1596512" y="2395852"/>
                  </a:lnTo>
                  <a:lnTo>
                    <a:pt x="1639951" y="2381210"/>
                  </a:lnTo>
                  <a:lnTo>
                    <a:pt x="1682646" y="2365008"/>
                  </a:lnTo>
                  <a:lnTo>
                    <a:pt x="1724564" y="2347279"/>
                  </a:lnTo>
                  <a:lnTo>
                    <a:pt x="1765671" y="2328057"/>
                  </a:lnTo>
                  <a:lnTo>
                    <a:pt x="1805933" y="2307376"/>
                  </a:lnTo>
                  <a:lnTo>
                    <a:pt x="1841334" y="2287506"/>
                  </a:lnTo>
                  <a:lnTo>
                    <a:pt x="1841334" y="165198"/>
                  </a:lnTo>
                  <a:lnTo>
                    <a:pt x="1805933" y="145328"/>
                  </a:lnTo>
                  <a:lnTo>
                    <a:pt x="1765671" y="124648"/>
                  </a:lnTo>
                  <a:lnTo>
                    <a:pt x="1724564" y="105426"/>
                  </a:lnTo>
                  <a:lnTo>
                    <a:pt x="1682646" y="87697"/>
                  </a:lnTo>
                  <a:lnTo>
                    <a:pt x="1639951" y="71494"/>
                  </a:lnTo>
                  <a:lnTo>
                    <a:pt x="1596512" y="56853"/>
                  </a:lnTo>
                  <a:lnTo>
                    <a:pt x="1552366" y="43806"/>
                  </a:lnTo>
                  <a:lnTo>
                    <a:pt x="1507544" y="32388"/>
                  </a:lnTo>
                  <a:lnTo>
                    <a:pt x="1462082" y="22634"/>
                  </a:lnTo>
                  <a:lnTo>
                    <a:pt x="1416013" y="14576"/>
                  </a:lnTo>
                  <a:lnTo>
                    <a:pt x="1369372" y="8250"/>
                  </a:lnTo>
                  <a:lnTo>
                    <a:pt x="1322192" y="3689"/>
                  </a:lnTo>
                  <a:lnTo>
                    <a:pt x="1274508" y="928"/>
                  </a:lnTo>
                  <a:lnTo>
                    <a:pt x="1226353" y="0"/>
                  </a:lnTo>
                  <a:close/>
                </a:path>
              </a:pathLst>
            </a:custGeom>
            <a:solidFill>
              <a:srgbClr val="44A6CF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587820" y="9733928"/>
              <a:ext cx="972185" cy="958215"/>
            </a:xfrm>
            <a:custGeom>
              <a:avLst/>
              <a:gdLst/>
              <a:ahLst/>
              <a:cxnLst/>
              <a:rect l="l" t="t" r="r" b="b"/>
              <a:pathLst>
                <a:path w="972184" h="958215">
                  <a:moveTo>
                    <a:pt x="780756" y="0"/>
                  </a:moveTo>
                  <a:lnTo>
                    <a:pt x="733195" y="1424"/>
                  </a:lnTo>
                  <a:lnTo>
                    <a:pt x="686387" y="5645"/>
                  </a:lnTo>
                  <a:lnTo>
                    <a:pt x="640414" y="12579"/>
                  </a:lnTo>
                  <a:lnTo>
                    <a:pt x="595358" y="22144"/>
                  </a:lnTo>
                  <a:lnTo>
                    <a:pt x="551301" y="34261"/>
                  </a:lnTo>
                  <a:lnTo>
                    <a:pt x="508325" y="48846"/>
                  </a:lnTo>
                  <a:lnTo>
                    <a:pt x="466510" y="65817"/>
                  </a:lnTo>
                  <a:lnTo>
                    <a:pt x="425939" y="85095"/>
                  </a:lnTo>
                  <a:lnTo>
                    <a:pt x="386693" y="106596"/>
                  </a:lnTo>
                  <a:lnTo>
                    <a:pt x="348854" y="130238"/>
                  </a:lnTo>
                  <a:lnTo>
                    <a:pt x="312504" y="155942"/>
                  </a:lnTo>
                  <a:lnTo>
                    <a:pt x="277724" y="183623"/>
                  </a:lnTo>
                  <a:lnTo>
                    <a:pt x="244597" y="213202"/>
                  </a:lnTo>
                  <a:lnTo>
                    <a:pt x="213202" y="244597"/>
                  </a:lnTo>
                  <a:lnTo>
                    <a:pt x="183623" y="277724"/>
                  </a:lnTo>
                  <a:lnTo>
                    <a:pt x="155942" y="312504"/>
                  </a:lnTo>
                  <a:lnTo>
                    <a:pt x="130238" y="348854"/>
                  </a:lnTo>
                  <a:lnTo>
                    <a:pt x="106596" y="386693"/>
                  </a:lnTo>
                  <a:lnTo>
                    <a:pt x="85095" y="425939"/>
                  </a:lnTo>
                  <a:lnTo>
                    <a:pt x="65817" y="466510"/>
                  </a:lnTo>
                  <a:lnTo>
                    <a:pt x="48846" y="508325"/>
                  </a:lnTo>
                  <a:lnTo>
                    <a:pt x="34261" y="551301"/>
                  </a:lnTo>
                  <a:lnTo>
                    <a:pt x="22144" y="595358"/>
                  </a:lnTo>
                  <a:lnTo>
                    <a:pt x="12579" y="640414"/>
                  </a:lnTo>
                  <a:lnTo>
                    <a:pt x="5645" y="686387"/>
                  </a:lnTo>
                  <a:lnTo>
                    <a:pt x="1424" y="733195"/>
                  </a:lnTo>
                  <a:lnTo>
                    <a:pt x="0" y="780756"/>
                  </a:lnTo>
                  <a:lnTo>
                    <a:pt x="1424" y="828318"/>
                  </a:lnTo>
                  <a:lnTo>
                    <a:pt x="5645" y="875126"/>
                  </a:lnTo>
                  <a:lnTo>
                    <a:pt x="12579" y="921099"/>
                  </a:lnTo>
                  <a:lnTo>
                    <a:pt x="20428" y="958071"/>
                  </a:lnTo>
                  <a:lnTo>
                    <a:pt x="972179" y="958071"/>
                  </a:lnTo>
                  <a:lnTo>
                    <a:pt x="972179" y="23801"/>
                  </a:lnTo>
                  <a:lnTo>
                    <a:pt x="966154" y="22144"/>
                  </a:lnTo>
                  <a:lnTo>
                    <a:pt x="921098" y="12579"/>
                  </a:lnTo>
                  <a:lnTo>
                    <a:pt x="875126" y="5645"/>
                  </a:lnTo>
                  <a:lnTo>
                    <a:pt x="828318" y="1424"/>
                  </a:lnTo>
                  <a:lnTo>
                    <a:pt x="780756" y="0"/>
                  </a:lnTo>
                  <a:close/>
                </a:path>
              </a:pathLst>
            </a:custGeom>
            <a:solidFill>
              <a:srgbClr val="B1B1B1">
                <a:alpha val="66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52818" y="7500270"/>
            <a:ext cx="2842895" cy="433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50" spc="-114">
                <a:latin typeface="Arial"/>
                <a:cs typeface="Arial"/>
              </a:rPr>
              <a:t>A</a:t>
            </a:r>
            <a:r>
              <a:rPr dirty="0" sz="2650" spc="-145">
                <a:latin typeface="Arial"/>
                <a:cs typeface="Arial"/>
              </a:rPr>
              <a:t> </a:t>
            </a:r>
            <a:r>
              <a:rPr dirty="0" sz="2650" spc="-10">
                <a:latin typeface="Arial"/>
                <a:cs typeface="Arial"/>
              </a:rPr>
              <a:t>Thriving</a:t>
            </a:r>
            <a:r>
              <a:rPr dirty="0" sz="2650" spc="-100">
                <a:latin typeface="Arial"/>
                <a:cs typeface="Arial"/>
              </a:rPr>
              <a:t> </a:t>
            </a:r>
            <a:r>
              <a:rPr dirty="0" sz="2650" spc="-25">
                <a:latin typeface="Arial"/>
                <a:cs typeface="Arial"/>
              </a:rPr>
              <a:t>Industry,</a:t>
            </a:r>
            <a:endParaRPr sz="26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52808" y="7908330"/>
            <a:ext cx="3409950" cy="433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50">
                <a:latin typeface="Arial"/>
                <a:cs typeface="Arial"/>
              </a:rPr>
              <a:t>Invest</a:t>
            </a:r>
            <a:r>
              <a:rPr dirty="0" sz="2650" spc="-130">
                <a:latin typeface="Arial"/>
                <a:cs typeface="Arial"/>
              </a:rPr>
              <a:t> </a:t>
            </a:r>
            <a:r>
              <a:rPr dirty="0" sz="2650">
                <a:latin typeface="Arial"/>
                <a:cs typeface="Arial"/>
              </a:rPr>
              <a:t>in</a:t>
            </a:r>
            <a:r>
              <a:rPr dirty="0" sz="2650" spc="-125">
                <a:latin typeface="Arial"/>
                <a:cs typeface="Arial"/>
              </a:rPr>
              <a:t> </a:t>
            </a:r>
            <a:r>
              <a:rPr dirty="0" sz="2650" spc="-65">
                <a:latin typeface="Arial"/>
                <a:cs typeface="Arial"/>
              </a:rPr>
              <a:t>Your</a:t>
            </a:r>
            <a:r>
              <a:rPr dirty="0" sz="2650" spc="-120">
                <a:latin typeface="Arial"/>
                <a:cs typeface="Arial"/>
              </a:rPr>
              <a:t> </a:t>
            </a:r>
            <a:r>
              <a:rPr dirty="0" sz="2650" spc="-30">
                <a:latin typeface="Arial"/>
                <a:cs typeface="Arial"/>
              </a:rPr>
              <a:t>Future</a:t>
            </a:r>
            <a:r>
              <a:rPr dirty="0" sz="2650" spc="-125">
                <a:latin typeface="Arial"/>
                <a:cs typeface="Arial"/>
              </a:rPr>
              <a:t> </a:t>
            </a:r>
            <a:r>
              <a:rPr dirty="0" sz="2650" spc="-25">
                <a:latin typeface="Arial"/>
                <a:cs typeface="Arial"/>
              </a:rPr>
              <a:t>in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95095" y="8129955"/>
            <a:ext cx="5045710" cy="22383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750" spc="-865" b="1">
                <a:solidFill>
                  <a:srgbClr val="183A86"/>
                </a:solidFill>
                <a:latin typeface="Trebuchet MS"/>
                <a:cs typeface="Trebuchet MS"/>
              </a:rPr>
              <a:t>O</a:t>
            </a:r>
            <a:r>
              <a:rPr dirty="0" sz="10750" spc="-819" b="1">
                <a:solidFill>
                  <a:srgbClr val="183A86"/>
                </a:solidFill>
                <a:latin typeface="Trebuchet MS"/>
                <a:cs typeface="Trebuchet MS"/>
              </a:rPr>
              <a:t>I</a:t>
            </a:r>
            <a:r>
              <a:rPr dirty="0" sz="10750" spc="-85" b="1">
                <a:solidFill>
                  <a:srgbClr val="183A86"/>
                </a:solidFill>
                <a:latin typeface="Trebuchet MS"/>
                <a:cs typeface="Trebuchet MS"/>
              </a:rPr>
              <a:t>L</a:t>
            </a:r>
            <a:r>
              <a:rPr dirty="0" sz="10750" spc="-295" b="1">
                <a:solidFill>
                  <a:srgbClr val="183A86"/>
                </a:solidFill>
                <a:latin typeface="Trebuchet MS"/>
                <a:cs typeface="Trebuchet MS"/>
              </a:rPr>
              <a:t>&amp;</a:t>
            </a:r>
            <a:r>
              <a:rPr dirty="0" sz="10750" spc="-865" b="1">
                <a:solidFill>
                  <a:srgbClr val="183A86"/>
                </a:solidFill>
                <a:latin typeface="Trebuchet MS"/>
                <a:cs typeface="Trebuchet MS"/>
              </a:rPr>
              <a:t>GA</a:t>
            </a:r>
            <a:r>
              <a:rPr dirty="0" sz="10750" spc="-625" b="1">
                <a:solidFill>
                  <a:srgbClr val="183A86"/>
                </a:solidFill>
                <a:latin typeface="Trebuchet MS"/>
                <a:cs typeface="Trebuchet MS"/>
              </a:rPr>
              <a:t>S</a:t>
            </a:r>
            <a:endParaRPr sz="10750">
              <a:latin typeface="Trebuchet MS"/>
              <a:cs typeface="Trebuchet MS"/>
            </a:endParaRPr>
          </a:p>
          <a:p>
            <a:pPr marL="61594">
              <a:lnSpc>
                <a:spcPct val="100000"/>
              </a:lnSpc>
              <a:spcBef>
                <a:spcPts val="2915"/>
              </a:spcBef>
            </a:pPr>
            <a:r>
              <a:rPr dirty="0" sz="1350" spc="-70">
                <a:solidFill>
                  <a:srgbClr val="183A86"/>
                </a:solidFill>
                <a:latin typeface="Arial"/>
                <a:cs typeface="Arial"/>
              </a:rPr>
              <a:t>COCHIN</a:t>
            </a:r>
            <a:r>
              <a:rPr dirty="0" sz="1350" spc="-2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183A86"/>
                </a:solidFill>
                <a:latin typeface="Arial"/>
                <a:cs typeface="Arial"/>
              </a:rPr>
              <a:t>|</a:t>
            </a:r>
            <a:r>
              <a:rPr dirty="0" sz="1350" spc="-2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183A86"/>
                </a:solidFill>
                <a:latin typeface="Arial"/>
                <a:cs typeface="Arial"/>
              </a:rPr>
              <a:t>BENGALURU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369331" y="384094"/>
            <a:ext cx="2061845" cy="1243330"/>
            <a:chOff x="369331" y="384094"/>
            <a:chExt cx="2061845" cy="1243330"/>
          </a:xfrm>
        </p:grpSpPr>
        <p:sp>
          <p:nvSpPr>
            <p:cNvPr id="15" name="object 15" descr=""/>
            <p:cNvSpPr/>
            <p:nvPr/>
          </p:nvSpPr>
          <p:spPr>
            <a:xfrm>
              <a:off x="2262319" y="1371992"/>
              <a:ext cx="168910" cy="255270"/>
            </a:xfrm>
            <a:custGeom>
              <a:avLst/>
              <a:gdLst/>
              <a:ahLst/>
              <a:cxnLst/>
              <a:rect l="l" t="t" r="r" b="b"/>
              <a:pathLst>
                <a:path w="168910" h="255269">
                  <a:moveTo>
                    <a:pt x="168328" y="0"/>
                  </a:moveTo>
                  <a:lnTo>
                    <a:pt x="111276" y="0"/>
                  </a:lnTo>
                  <a:lnTo>
                    <a:pt x="88710" y="117234"/>
                  </a:lnTo>
                  <a:lnTo>
                    <a:pt x="87764" y="117234"/>
                  </a:lnTo>
                  <a:lnTo>
                    <a:pt x="83689" y="96812"/>
                  </a:lnTo>
                  <a:lnTo>
                    <a:pt x="60501" y="0"/>
                  </a:lnTo>
                  <a:lnTo>
                    <a:pt x="0" y="0"/>
                  </a:lnTo>
                  <a:lnTo>
                    <a:pt x="57678" y="162062"/>
                  </a:lnTo>
                  <a:lnTo>
                    <a:pt x="59032" y="165298"/>
                  </a:lnTo>
                  <a:lnTo>
                    <a:pt x="59867" y="168951"/>
                  </a:lnTo>
                  <a:lnTo>
                    <a:pt x="26380" y="204426"/>
                  </a:lnTo>
                  <a:lnTo>
                    <a:pt x="15050" y="207827"/>
                  </a:lnTo>
                  <a:lnTo>
                    <a:pt x="28522" y="254848"/>
                  </a:lnTo>
                  <a:lnTo>
                    <a:pt x="65674" y="239227"/>
                  </a:lnTo>
                  <a:lnTo>
                    <a:pt x="95709" y="205419"/>
                  </a:lnTo>
                  <a:lnTo>
                    <a:pt x="120921" y="150528"/>
                  </a:lnTo>
                  <a:lnTo>
                    <a:pt x="129768" y="125388"/>
                  </a:lnTo>
                  <a:lnTo>
                    <a:pt x="168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4622" y="1368544"/>
              <a:ext cx="247950" cy="17992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12899" y="1368544"/>
              <a:ext cx="153791" cy="18306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19398" y="1302868"/>
              <a:ext cx="164887" cy="249052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083081" y="1306166"/>
              <a:ext cx="509905" cy="246379"/>
            </a:xfrm>
            <a:custGeom>
              <a:avLst/>
              <a:gdLst/>
              <a:ahLst/>
              <a:cxnLst/>
              <a:rect l="l" t="t" r="r" b="b"/>
              <a:pathLst>
                <a:path w="509905" h="246380">
                  <a:moveTo>
                    <a:pt x="195910" y="242303"/>
                  </a:moveTo>
                  <a:lnTo>
                    <a:pt x="181457" y="185889"/>
                  </a:lnTo>
                  <a:lnTo>
                    <a:pt x="170776" y="144195"/>
                  </a:lnTo>
                  <a:lnTo>
                    <a:pt x="145326" y="44831"/>
                  </a:lnTo>
                  <a:lnTo>
                    <a:pt x="133832" y="0"/>
                  </a:lnTo>
                  <a:lnTo>
                    <a:pt x="118173" y="0"/>
                  </a:lnTo>
                  <a:lnTo>
                    <a:pt x="118173" y="144195"/>
                  </a:lnTo>
                  <a:lnTo>
                    <a:pt x="75539" y="144195"/>
                  </a:lnTo>
                  <a:lnTo>
                    <a:pt x="86512" y="95618"/>
                  </a:lnTo>
                  <a:lnTo>
                    <a:pt x="87236" y="92113"/>
                  </a:lnTo>
                  <a:lnTo>
                    <a:pt x="89687" y="79362"/>
                  </a:lnTo>
                  <a:lnTo>
                    <a:pt x="90525" y="75184"/>
                  </a:lnTo>
                  <a:lnTo>
                    <a:pt x="92303" y="65938"/>
                  </a:lnTo>
                  <a:lnTo>
                    <a:pt x="93230" y="61290"/>
                  </a:lnTo>
                  <a:lnTo>
                    <a:pt x="94043" y="57048"/>
                  </a:lnTo>
                  <a:lnTo>
                    <a:pt x="94919" y="52565"/>
                  </a:lnTo>
                  <a:lnTo>
                    <a:pt x="96545" y="44831"/>
                  </a:lnTo>
                  <a:lnTo>
                    <a:pt x="97167" y="44831"/>
                  </a:lnTo>
                  <a:lnTo>
                    <a:pt x="98793" y="52616"/>
                  </a:lnTo>
                  <a:lnTo>
                    <a:pt x="100596" y="61442"/>
                  </a:lnTo>
                  <a:lnTo>
                    <a:pt x="104165" y="79629"/>
                  </a:lnTo>
                  <a:lnTo>
                    <a:pt x="105879" y="87985"/>
                  </a:lnTo>
                  <a:lnTo>
                    <a:pt x="107505" y="95618"/>
                  </a:lnTo>
                  <a:lnTo>
                    <a:pt x="118173" y="144195"/>
                  </a:lnTo>
                  <a:lnTo>
                    <a:pt x="118173" y="0"/>
                  </a:lnTo>
                  <a:lnTo>
                    <a:pt x="63931" y="0"/>
                  </a:lnTo>
                  <a:lnTo>
                    <a:pt x="0" y="242303"/>
                  </a:lnTo>
                  <a:lnTo>
                    <a:pt x="55791" y="242303"/>
                  </a:lnTo>
                  <a:lnTo>
                    <a:pt x="68948" y="185889"/>
                  </a:lnTo>
                  <a:lnTo>
                    <a:pt x="124752" y="185889"/>
                  </a:lnTo>
                  <a:lnTo>
                    <a:pt x="138861" y="242303"/>
                  </a:lnTo>
                  <a:lnTo>
                    <a:pt x="195910" y="242303"/>
                  </a:lnTo>
                  <a:close/>
                </a:path>
                <a:path w="509905" h="246380">
                  <a:moveTo>
                    <a:pt x="342595" y="68338"/>
                  </a:moveTo>
                  <a:lnTo>
                    <a:pt x="336804" y="66459"/>
                  </a:lnTo>
                  <a:lnTo>
                    <a:pt x="325526" y="64058"/>
                  </a:lnTo>
                  <a:lnTo>
                    <a:pt x="316890" y="63004"/>
                  </a:lnTo>
                  <a:lnTo>
                    <a:pt x="312458" y="62699"/>
                  </a:lnTo>
                  <a:lnTo>
                    <a:pt x="307809" y="62699"/>
                  </a:lnTo>
                  <a:lnTo>
                    <a:pt x="268160" y="69811"/>
                  </a:lnTo>
                  <a:lnTo>
                    <a:pt x="233070" y="95999"/>
                  </a:lnTo>
                  <a:lnTo>
                    <a:pt x="215696" y="136791"/>
                  </a:lnTo>
                  <a:lnTo>
                    <a:pt x="214083" y="156108"/>
                  </a:lnTo>
                  <a:lnTo>
                    <a:pt x="214490" y="166408"/>
                  </a:lnTo>
                  <a:lnTo>
                    <a:pt x="227482" y="209156"/>
                  </a:lnTo>
                  <a:lnTo>
                    <a:pt x="256946" y="236080"/>
                  </a:lnTo>
                  <a:lnTo>
                    <a:pt x="300278" y="245440"/>
                  </a:lnTo>
                  <a:lnTo>
                    <a:pt x="306082" y="245440"/>
                  </a:lnTo>
                  <a:lnTo>
                    <a:pt x="335711" y="197485"/>
                  </a:lnTo>
                  <a:lnTo>
                    <a:pt x="332257" y="198894"/>
                  </a:lnTo>
                  <a:lnTo>
                    <a:pt x="328498" y="199986"/>
                  </a:lnTo>
                  <a:lnTo>
                    <a:pt x="320294" y="201510"/>
                  </a:lnTo>
                  <a:lnTo>
                    <a:pt x="315798" y="201866"/>
                  </a:lnTo>
                  <a:lnTo>
                    <a:pt x="303047" y="201866"/>
                  </a:lnTo>
                  <a:lnTo>
                    <a:pt x="272973" y="174358"/>
                  </a:lnTo>
                  <a:lnTo>
                    <a:pt x="269875" y="153911"/>
                  </a:lnTo>
                  <a:lnTo>
                    <a:pt x="270154" y="146964"/>
                  </a:lnTo>
                  <a:lnTo>
                    <a:pt x="294957" y="108038"/>
                  </a:lnTo>
                  <a:lnTo>
                    <a:pt x="302209" y="106006"/>
                  </a:lnTo>
                  <a:lnTo>
                    <a:pt x="316064" y="106006"/>
                  </a:lnTo>
                  <a:lnTo>
                    <a:pt x="320763" y="106426"/>
                  </a:lnTo>
                  <a:lnTo>
                    <a:pt x="328599" y="108102"/>
                  </a:lnTo>
                  <a:lnTo>
                    <a:pt x="334772" y="110032"/>
                  </a:lnTo>
                  <a:lnTo>
                    <a:pt x="342595" y="68338"/>
                  </a:lnTo>
                  <a:close/>
                </a:path>
                <a:path w="509905" h="246380">
                  <a:moveTo>
                    <a:pt x="509358" y="242303"/>
                  </a:moveTo>
                  <a:lnTo>
                    <a:pt x="506793" y="216027"/>
                  </a:lnTo>
                  <a:lnTo>
                    <a:pt x="506653" y="212585"/>
                  </a:lnTo>
                  <a:lnTo>
                    <a:pt x="506539" y="206578"/>
                  </a:lnTo>
                  <a:lnTo>
                    <a:pt x="506539" y="158927"/>
                  </a:lnTo>
                  <a:lnTo>
                    <a:pt x="506590" y="130657"/>
                  </a:lnTo>
                  <a:lnTo>
                    <a:pt x="505917" y="122986"/>
                  </a:lnTo>
                  <a:lnTo>
                    <a:pt x="504558" y="115570"/>
                  </a:lnTo>
                  <a:lnTo>
                    <a:pt x="503250" y="108153"/>
                  </a:lnTo>
                  <a:lnTo>
                    <a:pt x="500951" y="101244"/>
                  </a:lnTo>
                  <a:lnTo>
                    <a:pt x="497713" y="94830"/>
                  </a:lnTo>
                  <a:lnTo>
                    <a:pt x="494525" y="88404"/>
                  </a:lnTo>
                  <a:lnTo>
                    <a:pt x="490143" y="82753"/>
                  </a:lnTo>
                  <a:lnTo>
                    <a:pt x="452932" y="63995"/>
                  </a:lnTo>
                  <a:lnTo>
                    <a:pt x="452932" y="158927"/>
                  </a:lnTo>
                  <a:lnTo>
                    <a:pt x="452831" y="187350"/>
                  </a:lnTo>
                  <a:lnTo>
                    <a:pt x="432981" y="206578"/>
                  </a:lnTo>
                  <a:lnTo>
                    <a:pt x="425818" y="206578"/>
                  </a:lnTo>
                  <a:lnTo>
                    <a:pt x="410667" y="190703"/>
                  </a:lnTo>
                  <a:lnTo>
                    <a:pt x="410667" y="180809"/>
                  </a:lnTo>
                  <a:lnTo>
                    <a:pt x="411759" y="176542"/>
                  </a:lnTo>
                  <a:lnTo>
                    <a:pt x="414020" y="173088"/>
                  </a:lnTo>
                  <a:lnTo>
                    <a:pt x="416217" y="169583"/>
                  </a:lnTo>
                  <a:lnTo>
                    <a:pt x="419290" y="166814"/>
                  </a:lnTo>
                  <a:lnTo>
                    <a:pt x="423214" y="164782"/>
                  </a:lnTo>
                  <a:lnTo>
                    <a:pt x="427075" y="162687"/>
                  </a:lnTo>
                  <a:lnTo>
                    <a:pt x="431571" y="161175"/>
                  </a:lnTo>
                  <a:lnTo>
                    <a:pt x="436689" y="160286"/>
                  </a:lnTo>
                  <a:lnTo>
                    <a:pt x="441756" y="159346"/>
                  </a:lnTo>
                  <a:lnTo>
                    <a:pt x="447192" y="158927"/>
                  </a:lnTo>
                  <a:lnTo>
                    <a:pt x="452932" y="158927"/>
                  </a:lnTo>
                  <a:lnTo>
                    <a:pt x="452932" y="63995"/>
                  </a:lnTo>
                  <a:lnTo>
                    <a:pt x="450037" y="63461"/>
                  </a:lnTo>
                  <a:lnTo>
                    <a:pt x="442239" y="62674"/>
                  </a:lnTo>
                  <a:lnTo>
                    <a:pt x="433819" y="62382"/>
                  </a:lnTo>
                  <a:lnTo>
                    <a:pt x="426389" y="62572"/>
                  </a:lnTo>
                  <a:lnTo>
                    <a:pt x="378015" y="73037"/>
                  </a:lnTo>
                  <a:lnTo>
                    <a:pt x="369252" y="77431"/>
                  </a:lnTo>
                  <a:lnTo>
                    <a:pt x="379272" y="113169"/>
                  </a:lnTo>
                  <a:lnTo>
                    <a:pt x="384962" y="109651"/>
                  </a:lnTo>
                  <a:lnTo>
                    <a:pt x="391604" y="106794"/>
                  </a:lnTo>
                  <a:lnTo>
                    <a:pt x="406539" y="102450"/>
                  </a:lnTo>
                  <a:lnTo>
                    <a:pt x="414489" y="101307"/>
                  </a:lnTo>
                  <a:lnTo>
                    <a:pt x="428980" y="101307"/>
                  </a:lnTo>
                  <a:lnTo>
                    <a:pt x="430225" y="101307"/>
                  </a:lnTo>
                  <a:lnTo>
                    <a:pt x="435952" y="102298"/>
                  </a:lnTo>
                  <a:lnTo>
                    <a:pt x="440029" y="104292"/>
                  </a:lnTo>
                  <a:lnTo>
                    <a:pt x="444157" y="106222"/>
                  </a:lnTo>
                  <a:lnTo>
                    <a:pt x="447040" y="108978"/>
                  </a:lnTo>
                  <a:lnTo>
                    <a:pt x="448703" y="112433"/>
                  </a:lnTo>
                  <a:lnTo>
                    <a:pt x="450329" y="115938"/>
                  </a:lnTo>
                  <a:lnTo>
                    <a:pt x="451116" y="119900"/>
                  </a:lnTo>
                  <a:lnTo>
                    <a:pt x="451053" y="124447"/>
                  </a:lnTo>
                  <a:lnTo>
                    <a:pt x="441413" y="124726"/>
                  </a:lnTo>
                  <a:lnTo>
                    <a:pt x="432104" y="125501"/>
                  </a:lnTo>
                  <a:lnTo>
                    <a:pt x="391363" y="136779"/>
                  </a:lnTo>
                  <a:lnTo>
                    <a:pt x="361492" y="168008"/>
                  </a:lnTo>
                  <a:lnTo>
                    <a:pt x="357378" y="190703"/>
                  </a:lnTo>
                  <a:lnTo>
                    <a:pt x="357428" y="199263"/>
                  </a:lnTo>
                  <a:lnTo>
                    <a:pt x="376504" y="234784"/>
                  </a:lnTo>
                  <a:lnTo>
                    <a:pt x="410311" y="245757"/>
                  </a:lnTo>
                  <a:lnTo>
                    <a:pt x="416420" y="245757"/>
                  </a:lnTo>
                  <a:lnTo>
                    <a:pt x="452208" y="230085"/>
                  </a:lnTo>
                  <a:lnTo>
                    <a:pt x="455764" y="225386"/>
                  </a:lnTo>
                  <a:lnTo>
                    <a:pt x="456704" y="225386"/>
                  </a:lnTo>
                  <a:lnTo>
                    <a:pt x="459828" y="242303"/>
                  </a:lnTo>
                  <a:lnTo>
                    <a:pt x="509358" y="2423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0167" y="1324346"/>
              <a:ext cx="265496" cy="227202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68058" y="1302927"/>
              <a:ext cx="148590" cy="245745"/>
            </a:xfrm>
            <a:custGeom>
              <a:avLst/>
              <a:gdLst/>
              <a:ahLst/>
              <a:cxnLst/>
              <a:rect l="l" t="t" r="r" b="b"/>
              <a:pathLst>
                <a:path w="148590" h="245744">
                  <a:moveTo>
                    <a:pt x="55168" y="0"/>
                  </a:moveTo>
                  <a:lnTo>
                    <a:pt x="0" y="0"/>
                  </a:lnTo>
                  <a:lnTo>
                    <a:pt x="0" y="245541"/>
                  </a:lnTo>
                  <a:lnTo>
                    <a:pt x="55168" y="245541"/>
                  </a:lnTo>
                  <a:lnTo>
                    <a:pt x="55168" y="0"/>
                  </a:lnTo>
                  <a:close/>
                </a:path>
                <a:path w="148590" h="245744">
                  <a:moveTo>
                    <a:pt x="147967" y="69075"/>
                  </a:moveTo>
                  <a:lnTo>
                    <a:pt x="92798" y="69075"/>
                  </a:lnTo>
                  <a:lnTo>
                    <a:pt x="92798" y="245541"/>
                  </a:lnTo>
                  <a:lnTo>
                    <a:pt x="147967" y="245541"/>
                  </a:lnTo>
                  <a:lnTo>
                    <a:pt x="147967" y="69075"/>
                  </a:lnTo>
                  <a:close/>
                </a:path>
                <a:path w="148590" h="245744">
                  <a:moveTo>
                    <a:pt x="148590" y="28422"/>
                  </a:moveTo>
                  <a:lnTo>
                    <a:pt x="125971" y="254"/>
                  </a:lnTo>
                  <a:lnTo>
                    <a:pt x="114884" y="254"/>
                  </a:lnTo>
                  <a:lnTo>
                    <a:pt x="92214" y="22821"/>
                  </a:lnTo>
                  <a:lnTo>
                    <a:pt x="92214" y="33794"/>
                  </a:lnTo>
                  <a:lnTo>
                    <a:pt x="114782" y="56273"/>
                  </a:lnTo>
                  <a:lnTo>
                    <a:pt x="125755" y="56273"/>
                  </a:lnTo>
                  <a:lnTo>
                    <a:pt x="148590" y="284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331" y="1304596"/>
              <a:ext cx="167386" cy="246067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015048" y="384094"/>
              <a:ext cx="765810" cy="772795"/>
            </a:xfrm>
            <a:custGeom>
              <a:avLst/>
              <a:gdLst/>
              <a:ahLst/>
              <a:cxnLst/>
              <a:rect l="l" t="t" r="r" b="b"/>
              <a:pathLst>
                <a:path w="765810" h="772794">
                  <a:moveTo>
                    <a:pt x="719773" y="0"/>
                  </a:moveTo>
                  <a:lnTo>
                    <a:pt x="45802" y="0"/>
                  </a:lnTo>
                  <a:lnTo>
                    <a:pt x="28016" y="3614"/>
                  </a:lnTo>
                  <a:lnTo>
                    <a:pt x="13452" y="13454"/>
                  </a:lnTo>
                  <a:lnTo>
                    <a:pt x="3613" y="28018"/>
                  </a:lnTo>
                  <a:lnTo>
                    <a:pt x="0" y="45802"/>
                  </a:lnTo>
                  <a:lnTo>
                    <a:pt x="0" y="726963"/>
                  </a:lnTo>
                  <a:lnTo>
                    <a:pt x="3613" y="744745"/>
                  </a:lnTo>
                  <a:lnTo>
                    <a:pt x="13452" y="759308"/>
                  </a:lnTo>
                  <a:lnTo>
                    <a:pt x="28016" y="769148"/>
                  </a:lnTo>
                  <a:lnTo>
                    <a:pt x="45802" y="772761"/>
                  </a:lnTo>
                  <a:lnTo>
                    <a:pt x="719773" y="772761"/>
                  </a:lnTo>
                  <a:lnTo>
                    <a:pt x="737560" y="769148"/>
                  </a:lnTo>
                  <a:lnTo>
                    <a:pt x="752125" y="759308"/>
                  </a:lnTo>
                  <a:lnTo>
                    <a:pt x="761966" y="744745"/>
                  </a:lnTo>
                  <a:lnTo>
                    <a:pt x="765580" y="726963"/>
                  </a:lnTo>
                  <a:lnTo>
                    <a:pt x="765580" y="45802"/>
                  </a:lnTo>
                  <a:lnTo>
                    <a:pt x="761966" y="28018"/>
                  </a:lnTo>
                  <a:lnTo>
                    <a:pt x="752125" y="13454"/>
                  </a:lnTo>
                  <a:lnTo>
                    <a:pt x="737560" y="3614"/>
                  </a:lnTo>
                  <a:lnTo>
                    <a:pt x="719773" y="0"/>
                  </a:lnTo>
                  <a:close/>
                </a:path>
              </a:pathLst>
            </a:custGeom>
            <a:solidFill>
              <a:srgbClr val="4726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015048" y="404136"/>
              <a:ext cx="459105" cy="631190"/>
            </a:xfrm>
            <a:custGeom>
              <a:avLst/>
              <a:gdLst/>
              <a:ahLst/>
              <a:cxnLst/>
              <a:rect l="l" t="t" r="r" b="b"/>
              <a:pathLst>
                <a:path w="459105" h="631190">
                  <a:moveTo>
                    <a:pt x="7988" y="0"/>
                  </a:moveTo>
                  <a:lnTo>
                    <a:pt x="4624" y="5770"/>
                  </a:lnTo>
                  <a:lnTo>
                    <a:pt x="2117" y="12028"/>
                  </a:lnTo>
                  <a:lnTo>
                    <a:pt x="549" y="18693"/>
                  </a:lnTo>
                  <a:lnTo>
                    <a:pt x="0" y="25685"/>
                  </a:lnTo>
                  <a:lnTo>
                    <a:pt x="0" y="277451"/>
                  </a:lnTo>
                  <a:lnTo>
                    <a:pt x="143311" y="630932"/>
                  </a:lnTo>
                  <a:lnTo>
                    <a:pt x="293216" y="630795"/>
                  </a:lnTo>
                  <a:lnTo>
                    <a:pt x="443923" y="290871"/>
                  </a:lnTo>
                  <a:lnTo>
                    <a:pt x="457610" y="245724"/>
                  </a:lnTo>
                  <a:lnTo>
                    <a:pt x="459063" y="202196"/>
                  </a:lnTo>
                  <a:lnTo>
                    <a:pt x="449190" y="162095"/>
                  </a:lnTo>
                  <a:lnTo>
                    <a:pt x="428901" y="127226"/>
                  </a:lnTo>
                  <a:lnTo>
                    <a:pt x="399105" y="99396"/>
                  </a:lnTo>
                  <a:lnTo>
                    <a:pt x="360713" y="80411"/>
                  </a:lnTo>
                  <a:lnTo>
                    <a:pt x="314632" y="72078"/>
                  </a:lnTo>
                  <a:lnTo>
                    <a:pt x="147059" y="72237"/>
                  </a:lnTo>
                  <a:lnTo>
                    <a:pt x="192377" y="178567"/>
                  </a:lnTo>
                  <a:lnTo>
                    <a:pt x="194191" y="178328"/>
                  </a:lnTo>
                  <a:lnTo>
                    <a:pt x="204787" y="178061"/>
                  </a:lnTo>
                  <a:lnTo>
                    <a:pt x="231896" y="178437"/>
                  </a:lnTo>
                  <a:lnTo>
                    <a:pt x="283248" y="180129"/>
                  </a:lnTo>
                  <a:lnTo>
                    <a:pt x="324396" y="191792"/>
                  </a:lnTo>
                  <a:lnTo>
                    <a:pt x="342069" y="218287"/>
                  </a:lnTo>
                  <a:lnTo>
                    <a:pt x="341756" y="253292"/>
                  </a:lnTo>
                  <a:lnTo>
                    <a:pt x="328946" y="290487"/>
                  </a:lnTo>
                  <a:lnTo>
                    <a:pt x="219290" y="520606"/>
                  </a:lnTo>
                  <a:lnTo>
                    <a:pt x="7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94711" y="476175"/>
              <a:ext cx="592316" cy="6807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91"/>
            <a:ext cx="7557770" cy="10692130"/>
            <a:chOff x="0" y="191"/>
            <a:chExt cx="7557770" cy="106921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1"/>
              <a:ext cx="7557433" cy="1069180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582" y="4638254"/>
              <a:ext cx="4823805" cy="54824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8076691"/>
              <a:ext cx="7557770" cy="2615565"/>
            </a:xfrm>
            <a:custGeom>
              <a:avLst/>
              <a:gdLst/>
              <a:ahLst/>
              <a:cxnLst/>
              <a:rect l="l" t="t" r="r" b="b"/>
              <a:pathLst>
                <a:path w="7557770" h="2615565">
                  <a:moveTo>
                    <a:pt x="0" y="933541"/>
                  </a:moveTo>
                  <a:lnTo>
                    <a:pt x="0" y="2615308"/>
                  </a:lnTo>
                  <a:lnTo>
                    <a:pt x="7557433" y="2615308"/>
                  </a:lnTo>
                  <a:lnTo>
                    <a:pt x="7557433" y="1327630"/>
                  </a:lnTo>
                  <a:lnTo>
                    <a:pt x="1333476" y="1327630"/>
                  </a:lnTo>
                  <a:lnTo>
                    <a:pt x="1290946" y="1327353"/>
                  </a:lnTo>
                  <a:lnTo>
                    <a:pt x="1249147" y="1326573"/>
                  </a:lnTo>
                  <a:lnTo>
                    <a:pt x="1208070" y="1325300"/>
                  </a:lnTo>
                  <a:lnTo>
                    <a:pt x="1167704" y="1323540"/>
                  </a:lnTo>
                  <a:lnTo>
                    <a:pt x="1128039" y="1321302"/>
                  </a:lnTo>
                  <a:lnTo>
                    <a:pt x="1089065" y="1318594"/>
                  </a:lnTo>
                  <a:lnTo>
                    <a:pt x="1050771" y="1315424"/>
                  </a:lnTo>
                  <a:lnTo>
                    <a:pt x="976182" y="1307729"/>
                  </a:lnTo>
                  <a:lnTo>
                    <a:pt x="904191" y="1298282"/>
                  </a:lnTo>
                  <a:lnTo>
                    <a:pt x="834713" y="1287147"/>
                  </a:lnTo>
                  <a:lnTo>
                    <a:pt x="767667" y="1274387"/>
                  </a:lnTo>
                  <a:lnTo>
                    <a:pt x="702969" y="1260068"/>
                  </a:lnTo>
                  <a:lnTo>
                    <a:pt x="640537" y="1244252"/>
                  </a:lnTo>
                  <a:lnTo>
                    <a:pt x="580288" y="1227005"/>
                  </a:lnTo>
                  <a:lnTo>
                    <a:pt x="522139" y="1208389"/>
                  </a:lnTo>
                  <a:lnTo>
                    <a:pt x="466008" y="1188470"/>
                  </a:lnTo>
                  <a:lnTo>
                    <a:pt x="411811" y="1167310"/>
                  </a:lnTo>
                  <a:lnTo>
                    <a:pt x="359465" y="1144975"/>
                  </a:lnTo>
                  <a:lnTo>
                    <a:pt x="308889" y="1121528"/>
                  </a:lnTo>
                  <a:lnTo>
                    <a:pt x="259999" y="1097034"/>
                  </a:lnTo>
                  <a:lnTo>
                    <a:pt x="212713" y="1071556"/>
                  </a:lnTo>
                  <a:lnTo>
                    <a:pt x="166946" y="1045158"/>
                  </a:lnTo>
                  <a:lnTo>
                    <a:pt x="122618" y="1017905"/>
                  </a:lnTo>
                  <a:lnTo>
                    <a:pt x="79645" y="989860"/>
                  </a:lnTo>
                  <a:lnTo>
                    <a:pt x="37944" y="961088"/>
                  </a:lnTo>
                  <a:lnTo>
                    <a:pt x="17545" y="946450"/>
                  </a:lnTo>
                  <a:lnTo>
                    <a:pt x="0" y="933541"/>
                  </a:lnTo>
                  <a:close/>
                </a:path>
                <a:path w="7557770" h="2615565">
                  <a:moveTo>
                    <a:pt x="6909779" y="0"/>
                  </a:moveTo>
                  <a:lnTo>
                    <a:pt x="5901470" y="158164"/>
                  </a:lnTo>
                  <a:lnTo>
                    <a:pt x="4260181" y="659091"/>
                  </a:lnTo>
                  <a:lnTo>
                    <a:pt x="4086610" y="721173"/>
                  </a:lnTo>
                  <a:lnTo>
                    <a:pt x="3835209" y="807849"/>
                  </a:lnTo>
                  <a:lnTo>
                    <a:pt x="3594307" y="886979"/>
                  </a:lnTo>
                  <a:lnTo>
                    <a:pt x="3363627" y="958779"/>
                  </a:lnTo>
                  <a:lnTo>
                    <a:pt x="3142887" y="1023466"/>
                  </a:lnTo>
                  <a:lnTo>
                    <a:pt x="2931809" y="1081255"/>
                  </a:lnTo>
                  <a:lnTo>
                    <a:pt x="2796320" y="1116056"/>
                  </a:lnTo>
                  <a:lnTo>
                    <a:pt x="2664918" y="1147951"/>
                  </a:lnTo>
                  <a:lnTo>
                    <a:pt x="2537520" y="1177006"/>
                  </a:lnTo>
                  <a:lnTo>
                    <a:pt x="2414044" y="1203283"/>
                  </a:lnTo>
                  <a:lnTo>
                    <a:pt x="2294406" y="1226847"/>
                  </a:lnTo>
                  <a:lnTo>
                    <a:pt x="2178524" y="1247761"/>
                  </a:lnTo>
                  <a:lnTo>
                    <a:pt x="2066316" y="1266091"/>
                  </a:lnTo>
                  <a:lnTo>
                    <a:pt x="1957698" y="1281900"/>
                  </a:lnTo>
                  <a:lnTo>
                    <a:pt x="1852587" y="1295251"/>
                  </a:lnTo>
                  <a:lnTo>
                    <a:pt x="1750901" y="1306210"/>
                  </a:lnTo>
                  <a:lnTo>
                    <a:pt x="1701317" y="1310812"/>
                  </a:lnTo>
                  <a:lnTo>
                    <a:pt x="1652557" y="1314840"/>
                  </a:lnTo>
                  <a:lnTo>
                    <a:pt x="1604613" y="1318302"/>
                  </a:lnTo>
                  <a:lnTo>
                    <a:pt x="1557473" y="1321205"/>
                  </a:lnTo>
                  <a:lnTo>
                    <a:pt x="1511126" y="1323559"/>
                  </a:lnTo>
                  <a:lnTo>
                    <a:pt x="1465564" y="1325370"/>
                  </a:lnTo>
                  <a:lnTo>
                    <a:pt x="1420775" y="1326647"/>
                  </a:lnTo>
                  <a:lnTo>
                    <a:pt x="1376749" y="1327398"/>
                  </a:lnTo>
                  <a:lnTo>
                    <a:pt x="1333476" y="1327630"/>
                  </a:lnTo>
                  <a:lnTo>
                    <a:pt x="7557433" y="1327630"/>
                  </a:lnTo>
                  <a:lnTo>
                    <a:pt x="7557433" y="66966"/>
                  </a:lnTo>
                  <a:lnTo>
                    <a:pt x="7417602" y="23350"/>
                  </a:lnTo>
                  <a:lnTo>
                    <a:pt x="6909779" y="0"/>
                  </a:lnTo>
                  <a:close/>
                </a:path>
              </a:pathLst>
            </a:custGeom>
            <a:solidFill>
              <a:srgbClr val="0969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089387" y="6461950"/>
              <a:ext cx="3302635" cy="3328670"/>
            </a:xfrm>
            <a:custGeom>
              <a:avLst/>
              <a:gdLst/>
              <a:ahLst/>
              <a:cxnLst/>
              <a:rect l="l" t="t" r="r" b="b"/>
              <a:pathLst>
                <a:path w="3302634" h="3328670">
                  <a:moveTo>
                    <a:pt x="3302604" y="0"/>
                  </a:moveTo>
                  <a:lnTo>
                    <a:pt x="0" y="0"/>
                  </a:lnTo>
                  <a:lnTo>
                    <a:pt x="0" y="3328498"/>
                  </a:lnTo>
                  <a:lnTo>
                    <a:pt x="3302604" y="3328498"/>
                  </a:lnTo>
                  <a:lnTo>
                    <a:pt x="3302604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7993" y="6666340"/>
              <a:ext cx="2739826" cy="273982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437993" y="6666340"/>
              <a:ext cx="2740025" cy="2740025"/>
            </a:xfrm>
            <a:custGeom>
              <a:avLst/>
              <a:gdLst/>
              <a:ahLst/>
              <a:cxnLst/>
              <a:rect l="l" t="t" r="r" b="b"/>
              <a:pathLst>
                <a:path w="2740025" h="2740025">
                  <a:moveTo>
                    <a:pt x="1369915" y="0"/>
                  </a:moveTo>
                  <a:lnTo>
                    <a:pt x="1418009" y="828"/>
                  </a:lnTo>
                  <a:lnTo>
                    <a:pt x="1465686" y="3295"/>
                  </a:lnTo>
                  <a:lnTo>
                    <a:pt x="1512919" y="7374"/>
                  </a:lnTo>
                  <a:lnTo>
                    <a:pt x="1559682" y="13037"/>
                  </a:lnTo>
                  <a:lnTo>
                    <a:pt x="1605948" y="20257"/>
                  </a:lnTo>
                  <a:lnTo>
                    <a:pt x="1651688" y="29008"/>
                  </a:lnTo>
                  <a:lnTo>
                    <a:pt x="1696876" y="39261"/>
                  </a:lnTo>
                  <a:lnTo>
                    <a:pt x="1741485" y="50990"/>
                  </a:lnTo>
                  <a:lnTo>
                    <a:pt x="1785488" y="64168"/>
                  </a:lnTo>
                  <a:lnTo>
                    <a:pt x="1828857" y="78767"/>
                  </a:lnTo>
                  <a:lnTo>
                    <a:pt x="1871565" y="94760"/>
                  </a:lnTo>
                  <a:lnTo>
                    <a:pt x="1913585" y="112121"/>
                  </a:lnTo>
                  <a:lnTo>
                    <a:pt x="1954890" y="130821"/>
                  </a:lnTo>
                  <a:lnTo>
                    <a:pt x="1995453" y="150834"/>
                  </a:lnTo>
                  <a:lnTo>
                    <a:pt x="2035247" y="172133"/>
                  </a:lnTo>
                  <a:lnTo>
                    <a:pt x="2074244" y="194690"/>
                  </a:lnTo>
                  <a:lnTo>
                    <a:pt x="2112417" y="218478"/>
                  </a:lnTo>
                  <a:lnTo>
                    <a:pt x="2149740" y="243471"/>
                  </a:lnTo>
                  <a:lnTo>
                    <a:pt x="2186184" y="269640"/>
                  </a:lnTo>
                  <a:lnTo>
                    <a:pt x="2221723" y="296959"/>
                  </a:lnTo>
                  <a:lnTo>
                    <a:pt x="2256329" y="325401"/>
                  </a:lnTo>
                  <a:lnTo>
                    <a:pt x="2289976" y="354938"/>
                  </a:lnTo>
                  <a:lnTo>
                    <a:pt x="2322637" y="385543"/>
                  </a:lnTo>
                  <a:lnTo>
                    <a:pt x="2354283" y="417190"/>
                  </a:lnTo>
                  <a:lnTo>
                    <a:pt x="2384888" y="449850"/>
                  </a:lnTo>
                  <a:lnTo>
                    <a:pt x="2414425" y="483497"/>
                  </a:lnTo>
                  <a:lnTo>
                    <a:pt x="2442867" y="518104"/>
                  </a:lnTo>
                  <a:lnTo>
                    <a:pt x="2470186" y="553643"/>
                  </a:lnTo>
                  <a:lnTo>
                    <a:pt x="2496355" y="590087"/>
                  </a:lnTo>
                  <a:lnTo>
                    <a:pt x="2521348" y="627410"/>
                  </a:lnTo>
                  <a:lnTo>
                    <a:pt x="2545136" y="665583"/>
                  </a:lnTo>
                  <a:lnTo>
                    <a:pt x="2567693" y="704580"/>
                  </a:lnTo>
                  <a:lnTo>
                    <a:pt x="2588992" y="744374"/>
                  </a:lnTo>
                  <a:lnTo>
                    <a:pt x="2609005" y="784937"/>
                  </a:lnTo>
                  <a:lnTo>
                    <a:pt x="2627705" y="826242"/>
                  </a:lnTo>
                  <a:lnTo>
                    <a:pt x="2645065" y="868263"/>
                  </a:lnTo>
                  <a:lnTo>
                    <a:pt x="2661059" y="910971"/>
                  </a:lnTo>
                  <a:lnTo>
                    <a:pt x="2675658" y="954340"/>
                  </a:lnTo>
                  <a:lnTo>
                    <a:pt x="2688836" y="998343"/>
                  </a:lnTo>
                  <a:lnTo>
                    <a:pt x="2700565" y="1042952"/>
                  </a:lnTo>
                  <a:lnTo>
                    <a:pt x="2710818" y="1088141"/>
                  </a:lnTo>
                  <a:lnTo>
                    <a:pt x="2719569" y="1133881"/>
                  </a:lnTo>
                  <a:lnTo>
                    <a:pt x="2726789" y="1180147"/>
                  </a:lnTo>
                  <a:lnTo>
                    <a:pt x="2732452" y="1226910"/>
                  </a:lnTo>
                  <a:lnTo>
                    <a:pt x="2736531" y="1274144"/>
                  </a:lnTo>
                  <a:lnTo>
                    <a:pt x="2738998" y="1321821"/>
                  </a:lnTo>
                  <a:lnTo>
                    <a:pt x="2739826" y="1369914"/>
                  </a:lnTo>
                  <a:lnTo>
                    <a:pt x="2738998" y="1418007"/>
                  </a:lnTo>
                  <a:lnTo>
                    <a:pt x="2736531" y="1465684"/>
                  </a:lnTo>
                  <a:lnTo>
                    <a:pt x="2732452" y="1512918"/>
                  </a:lnTo>
                  <a:lnTo>
                    <a:pt x="2726789" y="1559681"/>
                  </a:lnTo>
                  <a:lnTo>
                    <a:pt x="2719569" y="1605946"/>
                  </a:lnTo>
                  <a:lnTo>
                    <a:pt x="2710818" y="1651687"/>
                  </a:lnTo>
                  <a:lnTo>
                    <a:pt x="2700565" y="1696875"/>
                  </a:lnTo>
                  <a:lnTo>
                    <a:pt x="2688836" y="1741484"/>
                  </a:lnTo>
                  <a:lnTo>
                    <a:pt x="2675658" y="1785487"/>
                  </a:lnTo>
                  <a:lnTo>
                    <a:pt x="2661059" y="1828856"/>
                  </a:lnTo>
                  <a:lnTo>
                    <a:pt x="2645065" y="1871564"/>
                  </a:lnTo>
                  <a:lnTo>
                    <a:pt x="2627705" y="1913584"/>
                  </a:lnTo>
                  <a:lnTo>
                    <a:pt x="2609005" y="1954889"/>
                  </a:lnTo>
                  <a:lnTo>
                    <a:pt x="2588992" y="1995452"/>
                  </a:lnTo>
                  <a:lnTo>
                    <a:pt x="2567693" y="2035246"/>
                  </a:lnTo>
                  <a:lnTo>
                    <a:pt x="2545136" y="2074243"/>
                  </a:lnTo>
                  <a:lnTo>
                    <a:pt x="2521348" y="2112416"/>
                  </a:lnTo>
                  <a:lnTo>
                    <a:pt x="2496355" y="2149739"/>
                  </a:lnTo>
                  <a:lnTo>
                    <a:pt x="2470186" y="2186183"/>
                  </a:lnTo>
                  <a:lnTo>
                    <a:pt x="2442867" y="2221722"/>
                  </a:lnTo>
                  <a:lnTo>
                    <a:pt x="2414425" y="2256329"/>
                  </a:lnTo>
                  <a:lnTo>
                    <a:pt x="2384888" y="2289976"/>
                  </a:lnTo>
                  <a:lnTo>
                    <a:pt x="2354283" y="2322636"/>
                  </a:lnTo>
                  <a:lnTo>
                    <a:pt x="2322637" y="2354282"/>
                  </a:lnTo>
                  <a:lnTo>
                    <a:pt x="2289976" y="2384888"/>
                  </a:lnTo>
                  <a:lnTo>
                    <a:pt x="2256329" y="2414425"/>
                  </a:lnTo>
                  <a:lnTo>
                    <a:pt x="2221723" y="2442866"/>
                  </a:lnTo>
                  <a:lnTo>
                    <a:pt x="2186184" y="2470186"/>
                  </a:lnTo>
                  <a:lnTo>
                    <a:pt x="2149740" y="2496355"/>
                  </a:lnTo>
                  <a:lnTo>
                    <a:pt x="2112417" y="2521347"/>
                  </a:lnTo>
                  <a:lnTo>
                    <a:pt x="2074244" y="2545136"/>
                  </a:lnTo>
                  <a:lnTo>
                    <a:pt x="2035247" y="2567693"/>
                  </a:lnTo>
                  <a:lnTo>
                    <a:pt x="1995453" y="2588991"/>
                  </a:lnTo>
                  <a:lnTo>
                    <a:pt x="1954890" y="2609004"/>
                  </a:lnTo>
                  <a:lnTo>
                    <a:pt x="1913585" y="2627705"/>
                  </a:lnTo>
                  <a:lnTo>
                    <a:pt x="1871565" y="2645065"/>
                  </a:lnTo>
                  <a:lnTo>
                    <a:pt x="1828857" y="2661059"/>
                  </a:lnTo>
                  <a:lnTo>
                    <a:pt x="1785488" y="2675658"/>
                  </a:lnTo>
                  <a:lnTo>
                    <a:pt x="1741485" y="2688835"/>
                  </a:lnTo>
                  <a:lnTo>
                    <a:pt x="1696876" y="2700565"/>
                  </a:lnTo>
                  <a:lnTo>
                    <a:pt x="1651688" y="2710818"/>
                  </a:lnTo>
                  <a:lnTo>
                    <a:pt x="1605948" y="2719568"/>
                  </a:lnTo>
                  <a:lnTo>
                    <a:pt x="1559682" y="2726789"/>
                  </a:lnTo>
                  <a:lnTo>
                    <a:pt x="1512919" y="2732452"/>
                  </a:lnTo>
                  <a:lnTo>
                    <a:pt x="1465686" y="2736531"/>
                  </a:lnTo>
                  <a:lnTo>
                    <a:pt x="1418009" y="2738998"/>
                  </a:lnTo>
                  <a:lnTo>
                    <a:pt x="1369915" y="2739826"/>
                  </a:lnTo>
                  <a:lnTo>
                    <a:pt x="1321822" y="2738998"/>
                  </a:lnTo>
                  <a:lnTo>
                    <a:pt x="1274145" y="2736531"/>
                  </a:lnTo>
                  <a:lnTo>
                    <a:pt x="1226911" y="2732452"/>
                  </a:lnTo>
                  <a:lnTo>
                    <a:pt x="1180148" y="2726789"/>
                  </a:lnTo>
                  <a:lnTo>
                    <a:pt x="1133882" y="2719568"/>
                  </a:lnTo>
                  <a:lnTo>
                    <a:pt x="1088142" y="2710818"/>
                  </a:lnTo>
                  <a:lnTo>
                    <a:pt x="1042953" y="2700565"/>
                  </a:lnTo>
                  <a:lnTo>
                    <a:pt x="998344" y="2688835"/>
                  </a:lnTo>
                  <a:lnTo>
                    <a:pt x="954341" y="2675658"/>
                  </a:lnTo>
                  <a:lnTo>
                    <a:pt x="910972" y="2661059"/>
                  </a:lnTo>
                  <a:lnTo>
                    <a:pt x="868264" y="2645065"/>
                  </a:lnTo>
                  <a:lnTo>
                    <a:pt x="826243" y="2627705"/>
                  </a:lnTo>
                  <a:lnTo>
                    <a:pt x="784938" y="2609004"/>
                  </a:lnTo>
                  <a:lnTo>
                    <a:pt x="744375" y="2588991"/>
                  </a:lnTo>
                  <a:lnTo>
                    <a:pt x="704581" y="2567693"/>
                  </a:lnTo>
                  <a:lnTo>
                    <a:pt x="665584" y="2545136"/>
                  </a:lnTo>
                  <a:lnTo>
                    <a:pt x="627411" y="2521347"/>
                  </a:lnTo>
                  <a:lnTo>
                    <a:pt x="590088" y="2496355"/>
                  </a:lnTo>
                  <a:lnTo>
                    <a:pt x="553644" y="2470186"/>
                  </a:lnTo>
                  <a:lnTo>
                    <a:pt x="518105" y="2442866"/>
                  </a:lnTo>
                  <a:lnTo>
                    <a:pt x="483498" y="2414425"/>
                  </a:lnTo>
                  <a:lnTo>
                    <a:pt x="449851" y="2384888"/>
                  </a:lnTo>
                  <a:lnTo>
                    <a:pt x="417190" y="2354282"/>
                  </a:lnTo>
                  <a:lnTo>
                    <a:pt x="385544" y="2322636"/>
                  </a:lnTo>
                  <a:lnTo>
                    <a:pt x="354939" y="2289976"/>
                  </a:lnTo>
                  <a:lnTo>
                    <a:pt x="325401" y="2256329"/>
                  </a:lnTo>
                  <a:lnTo>
                    <a:pt x="296960" y="2221722"/>
                  </a:lnTo>
                  <a:lnTo>
                    <a:pt x="269641" y="2186183"/>
                  </a:lnTo>
                  <a:lnTo>
                    <a:pt x="243471" y="2149739"/>
                  </a:lnTo>
                  <a:lnTo>
                    <a:pt x="218479" y="2112416"/>
                  </a:lnTo>
                  <a:lnTo>
                    <a:pt x="194690" y="2074243"/>
                  </a:lnTo>
                  <a:lnTo>
                    <a:pt x="172133" y="2035246"/>
                  </a:lnTo>
                  <a:lnTo>
                    <a:pt x="150835" y="1995452"/>
                  </a:lnTo>
                  <a:lnTo>
                    <a:pt x="130821" y="1954889"/>
                  </a:lnTo>
                  <a:lnTo>
                    <a:pt x="112121" y="1913584"/>
                  </a:lnTo>
                  <a:lnTo>
                    <a:pt x="94761" y="1871564"/>
                  </a:lnTo>
                  <a:lnTo>
                    <a:pt x="78767" y="1828856"/>
                  </a:lnTo>
                  <a:lnTo>
                    <a:pt x="64168" y="1785487"/>
                  </a:lnTo>
                  <a:lnTo>
                    <a:pt x="50990" y="1741484"/>
                  </a:lnTo>
                  <a:lnTo>
                    <a:pt x="39261" y="1696875"/>
                  </a:lnTo>
                  <a:lnTo>
                    <a:pt x="29008" y="1651687"/>
                  </a:lnTo>
                  <a:lnTo>
                    <a:pt x="20257" y="1605946"/>
                  </a:lnTo>
                  <a:lnTo>
                    <a:pt x="13037" y="1559681"/>
                  </a:lnTo>
                  <a:lnTo>
                    <a:pt x="7374" y="1512918"/>
                  </a:lnTo>
                  <a:lnTo>
                    <a:pt x="3295" y="1465684"/>
                  </a:lnTo>
                  <a:lnTo>
                    <a:pt x="828" y="1418007"/>
                  </a:lnTo>
                  <a:lnTo>
                    <a:pt x="0" y="1369914"/>
                  </a:lnTo>
                  <a:lnTo>
                    <a:pt x="828" y="1321821"/>
                  </a:lnTo>
                  <a:lnTo>
                    <a:pt x="3295" y="1274144"/>
                  </a:lnTo>
                  <a:lnTo>
                    <a:pt x="7374" y="1226910"/>
                  </a:lnTo>
                  <a:lnTo>
                    <a:pt x="13037" y="1180147"/>
                  </a:lnTo>
                  <a:lnTo>
                    <a:pt x="20257" y="1133881"/>
                  </a:lnTo>
                  <a:lnTo>
                    <a:pt x="29008" y="1088141"/>
                  </a:lnTo>
                  <a:lnTo>
                    <a:pt x="39261" y="1042952"/>
                  </a:lnTo>
                  <a:lnTo>
                    <a:pt x="50990" y="998343"/>
                  </a:lnTo>
                  <a:lnTo>
                    <a:pt x="64168" y="954340"/>
                  </a:lnTo>
                  <a:lnTo>
                    <a:pt x="78767" y="910971"/>
                  </a:lnTo>
                  <a:lnTo>
                    <a:pt x="94761" y="868263"/>
                  </a:lnTo>
                  <a:lnTo>
                    <a:pt x="112121" y="826242"/>
                  </a:lnTo>
                  <a:lnTo>
                    <a:pt x="130821" y="784937"/>
                  </a:lnTo>
                  <a:lnTo>
                    <a:pt x="150835" y="744374"/>
                  </a:lnTo>
                  <a:lnTo>
                    <a:pt x="172133" y="704580"/>
                  </a:lnTo>
                  <a:lnTo>
                    <a:pt x="194690" y="665583"/>
                  </a:lnTo>
                  <a:lnTo>
                    <a:pt x="218479" y="627410"/>
                  </a:lnTo>
                  <a:lnTo>
                    <a:pt x="243471" y="590087"/>
                  </a:lnTo>
                  <a:lnTo>
                    <a:pt x="269641" y="553643"/>
                  </a:lnTo>
                  <a:lnTo>
                    <a:pt x="296960" y="518104"/>
                  </a:lnTo>
                  <a:lnTo>
                    <a:pt x="325401" y="483497"/>
                  </a:lnTo>
                  <a:lnTo>
                    <a:pt x="354939" y="449850"/>
                  </a:lnTo>
                  <a:lnTo>
                    <a:pt x="385544" y="417190"/>
                  </a:lnTo>
                  <a:lnTo>
                    <a:pt x="417190" y="385543"/>
                  </a:lnTo>
                  <a:lnTo>
                    <a:pt x="449851" y="354938"/>
                  </a:lnTo>
                  <a:lnTo>
                    <a:pt x="483498" y="325401"/>
                  </a:lnTo>
                  <a:lnTo>
                    <a:pt x="518105" y="296959"/>
                  </a:lnTo>
                  <a:lnTo>
                    <a:pt x="553644" y="269640"/>
                  </a:lnTo>
                  <a:lnTo>
                    <a:pt x="590088" y="243471"/>
                  </a:lnTo>
                  <a:lnTo>
                    <a:pt x="627411" y="218478"/>
                  </a:lnTo>
                  <a:lnTo>
                    <a:pt x="665584" y="194690"/>
                  </a:lnTo>
                  <a:lnTo>
                    <a:pt x="704581" y="172133"/>
                  </a:lnTo>
                  <a:lnTo>
                    <a:pt x="744375" y="150834"/>
                  </a:lnTo>
                  <a:lnTo>
                    <a:pt x="784938" y="130821"/>
                  </a:lnTo>
                  <a:lnTo>
                    <a:pt x="826243" y="112121"/>
                  </a:lnTo>
                  <a:lnTo>
                    <a:pt x="868264" y="94760"/>
                  </a:lnTo>
                  <a:lnTo>
                    <a:pt x="910972" y="78767"/>
                  </a:lnTo>
                  <a:lnTo>
                    <a:pt x="954341" y="64168"/>
                  </a:lnTo>
                  <a:lnTo>
                    <a:pt x="998344" y="50990"/>
                  </a:lnTo>
                  <a:lnTo>
                    <a:pt x="1042953" y="39261"/>
                  </a:lnTo>
                  <a:lnTo>
                    <a:pt x="1088142" y="29008"/>
                  </a:lnTo>
                  <a:lnTo>
                    <a:pt x="1133882" y="20257"/>
                  </a:lnTo>
                  <a:lnTo>
                    <a:pt x="1180148" y="13037"/>
                  </a:lnTo>
                  <a:lnTo>
                    <a:pt x="1226911" y="7374"/>
                  </a:lnTo>
                  <a:lnTo>
                    <a:pt x="1274145" y="3295"/>
                  </a:lnTo>
                  <a:lnTo>
                    <a:pt x="1321822" y="828"/>
                  </a:lnTo>
                  <a:lnTo>
                    <a:pt x="1369915" y="0"/>
                  </a:lnTo>
                  <a:close/>
                </a:path>
              </a:pathLst>
            </a:custGeom>
            <a:ln w="4876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55141" y="1326194"/>
            <a:ext cx="6616700" cy="2997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4900"/>
              </a:lnSpc>
              <a:spcBef>
                <a:spcPts val="100"/>
              </a:spcBef>
            </a:pPr>
            <a:r>
              <a:rPr dirty="0" sz="1100" b="0">
                <a:latin typeface="Kozuka Gothic Pr6N M"/>
                <a:cs typeface="Kozuka Gothic Pr6N M"/>
              </a:rPr>
              <a:t>Diploma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oil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gas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rig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technology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is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program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designed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to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provide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students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with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the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technical </a:t>
            </a:r>
            <a:r>
              <a:rPr dirty="0" sz="1100" b="0">
                <a:latin typeface="Kozuka Gothic Pr6N M"/>
                <a:cs typeface="Kozuka Gothic Pr6N M"/>
              </a:rPr>
              <a:t>knowledge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practical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skills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required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to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work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the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oﬀshore/onshore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oil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rigs.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The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curriculum</a:t>
            </a:r>
            <a:r>
              <a:rPr dirty="0" sz="1100" spc="5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usually </a:t>
            </a:r>
            <a:r>
              <a:rPr dirty="0" sz="1100" b="0">
                <a:latin typeface="Kozuka Gothic Pr6N M"/>
                <a:cs typeface="Kozuka Gothic Pr6N M"/>
              </a:rPr>
              <a:t>consists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of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combination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of</a:t>
            </a:r>
            <a:r>
              <a:rPr dirty="0" sz="1100" spc="1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classroom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lectures,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safety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training,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rig</a:t>
            </a:r>
            <a:r>
              <a:rPr dirty="0" sz="1100" spc="1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training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hands-</a:t>
            </a:r>
            <a:r>
              <a:rPr dirty="0" sz="1100" b="0">
                <a:latin typeface="Kozuka Gothic Pr6N M"/>
                <a:cs typeface="Kozuka Gothic Pr6N M"/>
              </a:rPr>
              <a:t>on</a:t>
            </a:r>
            <a:r>
              <a:rPr dirty="0" sz="1100" spc="1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training</a:t>
            </a:r>
            <a:r>
              <a:rPr dirty="0" sz="1100" spc="125" b="0">
                <a:latin typeface="Kozuka Gothic Pr6N M"/>
                <a:cs typeface="Kozuka Gothic Pr6N M"/>
              </a:rPr>
              <a:t> </a:t>
            </a:r>
            <a:r>
              <a:rPr dirty="0" sz="1100" spc="-25" b="0">
                <a:latin typeface="Kozuka Gothic Pr6N M"/>
                <a:cs typeface="Kozuka Gothic Pr6N M"/>
              </a:rPr>
              <a:t>on </a:t>
            </a:r>
            <a:r>
              <a:rPr dirty="0" sz="1100" b="0">
                <a:latin typeface="Kozuka Gothic Pr6N M"/>
                <a:cs typeface="Kozuka Gothic Pr6N M"/>
              </a:rPr>
              <a:t>equipment</a:t>
            </a:r>
            <a:r>
              <a:rPr dirty="0" sz="1100" spc="-10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commonly</a:t>
            </a:r>
            <a:r>
              <a:rPr dirty="0" sz="1100" spc="-10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used</a:t>
            </a:r>
            <a:r>
              <a:rPr dirty="0" sz="1100" spc="14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14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the</a:t>
            </a:r>
            <a:r>
              <a:rPr dirty="0" sz="1100" spc="14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oil</a:t>
            </a:r>
            <a:r>
              <a:rPr dirty="0" sz="1100" spc="14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14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gas</a:t>
            </a:r>
            <a:r>
              <a:rPr dirty="0" sz="1100" spc="14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industry.</a:t>
            </a:r>
            <a:endParaRPr sz="1100">
              <a:latin typeface="Kozuka Gothic Pr6N M"/>
              <a:cs typeface="Kozuka Gothic Pr6N M"/>
            </a:endParaRPr>
          </a:p>
          <a:p>
            <a:pPr algn="just" marL="12700" marR="5080">
              <a:lnSpc>
                <a:spcPct val="154900"/>
              </a:lnSpc>
              <a:spcBef>
                <a:spcPts val="910"/>
              </a:spcBef>
            </a:pPr>
            <a:r>
              <a:rPr dirty="0" sz="1100" b="0">
                <a:latin typeface="Kozuka Gothic Pr6N M"/>
                <a:cs typeface="Kozuka Gothic Pr6N M"/>
              </a:rPr>
              <a:t>Some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of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the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speciﬁc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courses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that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students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may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take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diploma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program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oil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gas</a:t>
            </a:r>
            <a:r>
              <a:rPr dirty="0" sz="1100" spc="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rig</a:t>
            </a:r>
            <a:r>
              <a:rPr dirty="0" sz="1100" spc="3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technology include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drilling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technology,</a:t>
            </a:r>
            <a:r>
              <a:rPr dirty="0" sz="1100" spc="-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well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completion,</a:t>
            </a:r>
            <a:r>
              <a:rPr dirty="0" sz="1100" spc="-2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production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operations,</a:t>
            </a:r>
            <a:r>
              <a:rPr dirty="0" sz="1100" spc="-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safety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-2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environmental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practices</a:t>
            </a:r>
            <a:r>
              <a:rPr dirty="0" sz="1100" spc="-20" b="0">
                <a:latin typeface="Kozuka Gothic Pr6N M"/>
                <a:cs typeface="Kozuka Gothic Pr6N M"/>
              </a:rPr>
              <a:t> </a:t>
            </a:r>
            <a:r>
              <a:rPr dirty="0" sz="1100" spc="-50" b="0">
                <a:latin typeface="Kozuka Gothic Pr6N M"/>
                <a:cs typeface="Kozuka Gothic Pr6N M"/>
              </a:rPr>
              <a:t>.</a:t>
            </a:r>
            <a:r>
              <a:rPr dirty="0" sz="1100" b="0">
                <a:latin typeface="Kozuka Gothic Pr6N M"/>
                <a:cs typeface="Kozuka Gothic Pr6N M"/>
              </a:rPr>
              <a:t> Students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may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also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have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the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opportunity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to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participate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ﬁeld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trips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internships</a:t>
            </a:r>
            <a:r>
              <a:rPr dirty="0" sz="1100" spc="16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to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gain</a:t>
            </a:r>
            <a:r>
              <a:rPr dirty="0" sz="1100" spc="16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practical experience</a:t>
            </a:r>
            <a:r>
              <a:rPr dirty="0" sz="1100" spc="-3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apply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what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they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have</a:t>
            </a:r>
            <a:r>
              <a:rPr dirty="0" sz="1100" spc="-3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learned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real-world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settings.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Upon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graduation,</a:t>
            </a:r>
            <a:r>
              <a:rPr dirty="0" sz="1100" spc="-3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diploma</a:t>
            </a:r>
            <a:r>
              <a:rPr dirty="0" sz="1100" spc="-2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holders</a:t>
            </a:r>
            <a:r>
              <a:rPr dirty="0" sz="1100" spc="-25" b="0">
                <a:latin typeface="Kozuka Gothic Pr6N M"/>
                <a:cs typeface="Kozuka Gothic Pr6N M"/>
              </a:rPr>
              <a:t> in </a:t>
            </a:r>
            <a:r>
              <a:rPr dirty="0" sz="1100" b="0">
                <a:latin typeface="Kozuka Gothic Pr6N M"/>
                <a:cs typeface="Kozuka Gothic Pr6N M"/>
              </a:rPr>
              <a:t>oil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and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gas</a:t>
            </a:r>
            <a:r>
              <a:rPr dirty="0" sz="1100" spc="229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rig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technology</a:t>
            </a:r>
            <a:r>
              <a:rPr dirty="0" sz="1100" spc="229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may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ﬁnd</a:t>
            </a:r>
            <a:r>
              <a:rPr dirty="0" sz="1100" spc="229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employment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opportunities</a:t>
            </a:r>
            <a:r>
              <a:rPr dirty="0" sz="1100" spc="229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</a:t>
            </a:r>
            <a:r>
              <a:rPr dirty="0" sz="1100" spc="229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range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of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roles</a:t>
            </a:r>
            <a:r>
              <a:rPr dirty="0" sz="1100" spc="229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such</a:t>
            </a:r>
            <a:r>
              <a:rPr dirty="0" sz="1100" spc="22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as</a:t>
            </a:r>
            <a:r>
              <a:rPr dirty="0" sz="1100" spc="229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drilling </a:t>
            </a:r>
            <a:r>
              <a:rPr dirty="0" sz="1100" b="0">
                <a:latin typeface="Kozuka Gothic Pr6N M"/>
                <a:cs typeface="Kozuka Gothic Pr6N M"/>
              </a:rPr>
              <a:t>technicians,</a:t>
            </a:r>
            <a:r>
              <a:rPr dirty="0" sz="1100" spc="10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production</a:t>
            </a:r>
            <a:r>
              <a:rPr dirty="0" sz="1100" spc="11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operators,</a:t>
            </a:r>
            <a:r>
              <a:rPr dirty="0" sz="1100" spc="10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rig</a:t>
            </a:r>
            <a:r>
              <a:rPr dirty="0" sz="1100" spc="11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supervisors,</a:t>
            </a:r>
            <a:r>
              <a:rPr dirty="0" sz="1100" spc="11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or</a:t>
            </a:r>
            <a:r>
              <a:rPr dirty="0" sz="1100" spc="10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safety</a:t>
            </a:r>
            <a:r>
              <a:rPr dirty="0" sz="1100" spc="11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specialists,</a:t>
            </a:r>
            <a:r>
              <a:rPr dirty="0" sz="1100" spc="155" b="0">
                <a:latin typeface="Kozuka Gothic Pr6N M"/>
                <a:cs typeface="Kozuka Gothic Pr6N M"/>
              </a:rPr>
              <a:t>  </a:t>
            </a:r>
            <a:r>
              <a:rPr dirty="0" sz="1100" b="0">
                <a:latin typeface="Kozuka Gothic Pr6N M"/>
                <a:cs typeface="Kozuka Gothic Pr6N M"/>
              </a:rPr>
              <a:t>can</a:t>
            </a:r>
            <a:r>
              <a:rPr dirty="0" sz="1100" spc="114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expect</a:t>
            </a:r>
            <a:r>
              <a:rPr dirty="0" sz="1100" spc="10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to</a:t>
            </a:r>
            <a:r>
              <a:rPr dirty="0" sz="1100" spc="110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work</a:t>
            </a:r>
            <a:r>
              <a:rPr dirty="0" sz="1100" spc="10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in</a:t>
            </a:r>
            <a:r>
              <a:rPr dirty="0" sz="1100" spc="11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various </a:t>
            </a:r>
            <a:r>
              <a:rPr dirty="0" sz="1100" b="0">
                <a:latin typeface="Kozuka Gothic Pr6N M"/>
                <a:cs typeface="Kozuka Gothic Pr6N M"/>
              </a:rPr>
              <a:t>settings,</a:t>
            </a:r>
            <a:r>
              <a:rPr dirty="0" sz="1100" spc="-8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including</a:t>
            </a:r>
            <a:r>
              <a:rPr dirty="0" sz="1100" spc="-85" b="0">
                <a:latin typeface="Kozuka Gothic Pr6N M"/>
                <a:cs typeface="Kozuka Gothic Pr6N M"/>
              </a:rPr>
              <a:t> </a:t>
            </a:r>
            <a:r>
              <a:rPr dirty="0" sz="1100" b="0">
                <a:latin typeface="Kozuka Gothic Pr6N M"/>
                <a:cs typeface="Kozuka Gothic Pr6N M"/>
              </a:rPr>
              <a:t>oﬀshore</a:t>
            </a:r>
            <a:r>
              <a:rPr dirty="0" sz="1100" spc="-85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and</a:t>
            </a:r>
            <a:r>
              <a:rPr dirty="0" sz="1100" spc="-80" b="0">
                <a:latin typeface="Kozuka Gothic Pr6N M"/>
                <a:cs typeface="Kozuka Gothic Pr6N M"/>
              </a:rPr>
              <a:t> </a:t>
            </a:r>
            <a:r>
              <a:rPr dirty="0" sz="1100" spc="-10" b="0">
                <a:latin typeface="Kozuka Gothic Pr6N M"/>
                <a:cs typeface="Kozuka Gothic Pr6N M"/>
              </a:rPr>
              <a:t>onshore</a:t>
            </a:r>
            <a:r>
              <a:rPr dirty="0" sz="1100" spc="-85" b="0">
                <a:latin typeface="Kozuka Gothic Pr6N M"/>
                <a:cs typeface="Kozuka Gothic Pr6N M"/>
              </a:rPr>
              <a:t> </a:t>
            </a:r>
            <a:r>
              <a:rPr dirty="0" sz="1100" spc="-20" b="0">
                <a:latin typeface="Kozuka Gothic Pr6N M"/>
                <a:cs typeface="Kozuka Gothic Pr6N M"/>
              </a:rPr>
              <a:t>rigs</a:t>
            </a:r>
            <a:endParaRPr sz="1100">
              <a:latin typeface="Kozuka Gothic Pr6N M"/>
              <a:cs typeface="Kozuka Gothic Pr6N M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432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0"/>
              <a:t>Introduction</a:t>
            </a:r>
            <a:endParaRPr sz="2400"/>
          </a:p>
        </p:txBody>
      </p:sp>
      <p:sp>
        <p:nvSpPr>
          <p:cNvPr id="11" name="object 11" descr=""/>
          <p:cNvSpPr txBox="1"/>
          <p:nvPr/>
        </p:nvSpPr>
        <p:spPr>
          <a:xfrm>
            <a:off x="3930038" y="4590912"/>
            <a:ext cx="290512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1800" spc="-180" b="1" i="1">
                <a:latin typeface="Calibri"/>
                <a:cs typeface="Calibri"/>
              </a:rPr>
              <a:t>“</a:t>
            </a:r>
            <a:r>
              <a:rPr dirty="0" sz="1800" spc="-180" b="1" i="1">
                <a:solidFill>
                  <a:srgbClr val="183A86"/>
                </a:solidFill>
                <a:latin typeface="Calibri"/>
                <a:cs typeface="Calibri"/>
              </a:rPr>
              <a:t>More</a:t>
            </a:r>
            <a:r>
              <a:rPr dirty="0" sz="1800" spc="-10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120" b="1" i="1">
                <a:solidFill>
                  <a:srgbClr val="183A86"/>
                </a:solidFill>
                <a:latin typeface="Calibri"/>
                <a:cs typeface="Calibri"/>
              </a:rPr>
              <a:t>than</a:t>
            </a:r>
            <a:r>
              <a:rPr dirty="0" sz="1800" spc="-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55" b="1" i="1">
                <a:solidFill>
                  <a:srgbClr val="E53B10"/>
                </a:solidFill>
                <a:latin typeface="Calibri"/>
                <a:cs typeface="Calibri"/>
              </a:rPr>
              <a:t>500+</a:t>
            </a:r>
            <a:r>
              <a:rPr dirty="0" sz="1800" spc="-5" b="1" i="1">
                <a:solidFill>
                  <a:srgbClr val="E53B10"/>
                </a:solidFill>
                <a:latin typeface="Calibri"/>
                <a:cs typeface="Calibri"/>
              </a:rPr>
              <a:t> </a:t>
            </a:r>
            <a:r>
              <a:rPr dirty="0" sz="1800" spc="-75" b="1" i="1">
                <a:solidFill>
                  <a:srgbClr val="183A86"/>
                </a:solidFill>
                <a:latin typeface="Calibri"/>
                <a:cs typeface="Calibri"/>
              </a:rPr>
              <a:t>candidates</a:t>
            </a:r>
            <a:r>
              <a:rPr dirty="0" sz="1800" spc="-10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95" b="1" i="1">
                <a:solidFill>
                  <a:srgbClr val="183A86"/>
                </a:solidFill>
                <a:latin typeface="Calibri"/>
                <a:cs typeface="Calibri"/>
              </a:rPr>
              <a:t>from</a:t>
            </a:r>
            <a:r>
              <a:rPr dirty="0" sz="1800" spc="-9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10" b="1" i="1">
                <a:solidFill>
                  <a:srgbClr val="183A86"/>
                </a:solidFill>
                <a:latin typeface="Calibri"/>
                <a:cs typeface="Calibri"/>
              </a:rPr>
              <a:t>Blitz </a:t>
            </a:r>
            <a:r>
              <a:rPr dirty="0" sz="1800" spc="-114" b="1" i="1">
                <a:solidFill>
                  <a:srgbClr val="183A86"/>
                </a:solidFill>
                <a:latin typeface="Calibri"/>
                <a:cs typeface="Calibri"/>
              </a:rPr>
              <a:t>Academy</a:t>
            </a:r>
            <a:r>
              <a:rPr dirty="0" sz="1800" spc="-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110" b="1" i="1">
                <a:solidFill>
                  <a:srgbClr val="183A86"/>
                </a:solidFill>
                <a:latin typeface="Calibri"/>
                <a:cs typeface="Calibri"/>
              </a:rPr>
              <a:t>got</a:t>
            </a:r>
            <a:r>
              <a:rPr dirty="0" sz="1800" spc="-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60" b="1" i="1">
                <a:solidFill>
                  <a:srgbClr val="183A86"/>
                </a:solidFill>
                <a:latin typeface="Calibri"/>
                <a:cs typeface="Calibri"/>
              </a:rPr>
              <a:t>selected</a:t>
            </a:r>
            <a:r>
              <a:rPr dirty="0" sz="1800" spc="-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25" b="1" i="1">
                <a:solidFill>
                  <a:srgbClr val="183A86"/>
                </a:solidFill>
                <a:latin typeface="Calibri"/>
                <a:cs typeface="Calibri"/>
              </a:rPr>
              <a:t>and </a:t>
            </a:r>
            <a:r>
              <a:rPr dirty="0" sz="1800" spc="-80" b="1" i="1">
                <a:solidFill>
                  <a:srgbClr val="183A86"/>
                </a:solidFill>
                <a:latin typeface="Calibri"/>
                <a:cs typeface="Calibri"/>
              </a:rPr>
              <a:t>presently</a:t>
            </a:r>
            <a:r>
              <a:rPr dirty="0" sz="1800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105" b="1" i="1">
                <a:solidFill>
                  <a:srgbClr val="183A86"/>
                </a:solidFill>
                <a:latin typeface="Calibri"/>
                <a:cs typeface="Calibri"/>
              </a:rPr>
              <a:t>working</a:t>
            </a:r>
            <a:r>
              <a:rPr dirty="0" sz="1800" spc="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80" b="1" i="1">
                <a:solidFill>
                  <a:srgbClr val="183A86"/>
                </a:solidFill>
                <a:latin typeface="Calibri"/>
                <a:cs typeface="Calibri"/>
              </a:rPr>
              <a:t>various</a:t>
            </a:r>
            <a:r>
              <a:rPr dirty="0" sz="1800" spc="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65" b="1" i="1">
                <a:solidFill>
                  <a:srgbClr val="183A86"/>
                </a:solidFill>
                <a:latin typeface="Calibri"/>
                <a:cs typeface="Calibri"/>
              </a:rPr>
              <a:t>Oil</a:t>
            </a:r>
            <a:r>
              <a:rPr dirty="0" sz="1800" spc="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25" b="1" i="1">
                <a:solidFill>
                  <a:srgbClr val="183A86"/>
                </a:solidFill>
                <a:latin typeface="Calibri"/>
                <a:cs typeface="Calibri"/>
              </a:rPr>
              <a:t>Rig </a:t>
            </a:r>
            <a:r>
              <a:rPr dirty="0" sz="1800" spc="-125" b="1" i="1">
                <a:solidFill>
                  <a:srgbClr val="183A86"/>
                </a:solidFill>
                <a:latin typeface="Calibri"/>
                <a:cs typeface="Calibri"/>
              </a:rPr>
              <a:t>around</a:t>
            </a:r>
            <a:r>
              <a:rPr dirty="0" sz="1800" spc="5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100" b="1" i="1">
                <a:solidFill>
                  <a:srgbClr val="183A86"/>
                </a:solidFill>
                <a:latin typeface="Calibri"/>
                <a:cs typeface="Calibri"/>
              </a:rPr>
              <a:t>the</a:t>
            </a:r>
            <a:r>
              <a:rPr dirty="0" sz="1800" spc="10" b="1" i="1">
                <a:solidFill>
                  <a:srgbClr val="183A86"/>
                </a:solidFill>
                <a:latin typeface="Calibri"/>
                <a:cs typeface="Calibri"/>
              </a:rPr>
              <a:t> </a:t>
            </a:r>
            <a:r>
              <a:rPr dirty="0" sz="1800" spc="-10" b="1" i="1">
                <a:solidFill>
                  <a:srgbClr val="183A86"/>
                </a:solidFill>
                <a:latin typeface="Calibri"/>
                <a:cs typeface="Calibri"/>
              </a:rPr>
              <a:t>world</a:t>
            </a:r>
            <a:r>
              <a:rPr dirty="0" sz="1800" spc="-10" b="1" i="1"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59162" y="10009438"/>
            <a:ext cx="2059939" cy="2749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00" spc="-10">
                <a:solidFill>
                  <a:srgbClr val="FFFFFF"/>
                </a:solidFill>
                <a:latin typeface="Gadugi"/>
                <a:cs typeface="Gadugi"/>
                <a:hlinkClick r:id="rId5"/>
              </a:rPr>
              <a:t>www.blitzacademy.org</a:t>
            </a:r>
            <a:endParaRPr sz="1600">
              <a:latin typeface="Gadugi"/>
              <a:cs typeface="Gadug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91"/>
            <a:ext cx="7557770" cy="10692130"/>
          </a:xfrm>
          <a:custGeom>
            <a:avLst/>
            <a:gdLst/>
            <a:ahLst/>
            <a:cxnLst/>
            <a:rect l="l" t="t" r="r" b="b"/>
            <a:pathLst>
              <a:path w="7557770" h="10692130">
                <a:moveTo>
                  <a:pt x="0" y="10691808"/>
                </a:moveTo>
                <a:lnTo>
                  <a:pt x="0" y="0"/>
                </a:lnTo>
                <a:lnTo>
                  <a:pt x="7557433" y="0"/>
                </a:lnTo>
                <a:lnTo>
                  <a:pt x="7557433" y="10691808"/>
                </a:lnTo>
                <a:lnTo>
                  <a:pt x="0" y="10691808"/>
                </a:lnTo>
                <a:close/>
              </a:path>
            </a:pathLst>
          </a:custGeom>
          <a:solidFill>
            <a:srgbClr val="02509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33807" y="5228348"/>
            <a:ext cx="6887845" cy="5479415"/>
            <a:chOff x="333807" y="5228348"/>
            <a:chExt cx="6887845" cy="54794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1683" y="8555767"/>
              <a:ext cx="5031499" cy="213623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49047" y="7651987"/>
              <a:ext cx="6857365" cy="3040380"/>
            </a:xfrm>
            <a:custGeom>
              <a:avLst/>
              <a:gdLst/>
              <a:ahLst/>
              <a:cxnLst/>
              <a:rect l="l" t="t" r="r" b="b"/>
              <a:pathLst>
                <a:path w="6857365" h="3040379">
                  <a:moveTo>
                    <a:pt x="3428385" y="0"/>
                  </a:moveTo>
                  <a:lnTo>
                    <a:pt x="3476789" y="332"/>
                  </a:lnTo>
                  <a:lnTo>
                    <a:pt x="3525033" y="1326"/>
                  </a:lnTo>
                  <a:lnTo>
                    <a:pt x="3573113" y="2978"/>
                  </a:lnTo>
                  <a:lnTo>
                    <a:pt x="3621024" y="5283"/>
                  </a:lnTo>
                  <a:lnTo>
                    <a:pt x="3668762" y="8236"/>
                  </a:lnTo>
                  <a:lnTo>
                    <a:pt x="3716324" y="11834"/>
                  </a:lnTo>
                  <a:lnTo>
                    <a:pt x="3763703" y="16073"/>
                  </a:lnTo>
                  <a:lnTo>
                    <a:pt x="3810897" y="20947"/>
                  </a:lnTo>
                  <a:lnTo>
                    <a:pt x="3857900" y="26453"/>
                  </a:lnTo>
                  <a:lnTo>
                    <a:pt x="3904709" y="32586"/>
                  </a:lnTo>
                  <a:lnTo>
                    <a:pt x="3951319" y="39342"/>
                  </a:lnTo>
                  <a:lnTo>
                    <a:pt x="3997726" y="46716"/>
                  </a:lnTo>
                  <a:lnTo>
                    <a:pt x="4043926" y="54705"/>
                  </a:lnTo>
                  <a:lnTo>
                    <a:pt x="4089913" y="63303"/>
                  </a:lnTo>
                  <a:lnTo>
                    <a:pt x="4135685" y="72508"/>
                  </a:lnTo>
                  <a:lnTo>
                    <a:pt x="4181236" y="82313"/>
                  </a:lnTo>
                  <a:lnTo>
                    <a:pt x="4226562" y="92715"/>
                  </a:lnTo>
                  <a:lnTo>
                    <a:pt x="4271659" y="103710"/>
                  </a:lnTo>
                  <a:lnTo>
                    <a:pt x="4316522" y="115293"/>
                  </a:lnTo>
                  <a:lnTo>
                    <a:pt x="4361148" y="127460"/>
                  </a:lnTo>
                  <a:lnTo>
                    <a:pt x="4405532" y="140207"/>
                  </a:lnTo>
                  <a:lnTo>
                    <a:pt x="4449669" y="153529"/>
                  </a:lnTo>
                  <a:lnTo>
                    <a:pt x="4493555" y="167422"/>
                  </a:lnTo>
                  <a:lnTo>
                    <a:pt x="4537187" y="181882"/>
                  </a:lnTo>
                  <a:lnTo>
                    <a:pt x="4580558" y="196904"/>
                  </a:lnTo>
                  <a:lnTo>
                    <a:pt x="4623666" y="212484"/>
                  </a:lnTo>
                  <a:lnTo>
                    <a:pt x="4666506" y="228617"/>
                  </a:lnTo>
                  <a:lnTo>
                    <a:pt x="4709074" y="245300"/>
                  </a:lnTo>
                  <a:lnTo>
                    <a:pt x="4751365" y="262528"/>
                  </a:lnTo>
                  <a:lnTo>
                    <a:pt x="4793375" y="280296"/>
                  </a:lnTo>
                  <a:lnTo>
                    <a:pt x="4835099" y="298601"/>
                  </a:lnTo>
                  <a:lnTo>
                    <a:pt x="4876534" y="317438"/>
                  </a:lnTo>
                  <a:lnTo>
                    <a:pt x="4917674" y="336803"/>
                  </a:lnTo>
                  <a:lnTo>
                    <a:pt x="4958517" y="356691"/>
                  </a:lnTo>
                  <a:lnTo>
                    <a:pt x="4999056" y="377098"/>
                  </a:lnTo>
                  <a:lnTo>
                    <a:pt x="5039289" y="398020"/>
                  </a:lnTo>
                  <a:lnTo>
                    <a:pt x="5079210" y="419452"/>
                  </a:lnTo>
                  <a:lnTo>
                    <a:pt x="5118815" y="441390"/>
                  </a:lnTo>
                  <a:lnTo>
                    <a:pt x="5158101" y="463830"/>
                  </a:lnTo>
                  <a:lnTo>
                    <a:pt x="5197062" y="486767"/>
                  </a:lnTo>
                  <a:lnTo>
                    <a:pt x="5235695" y="510197"/>
                  </a:lnTo>
                  <a:lnTo>
                    <a:pt x="5273994" y="534117"/>
                  </a:lnTo>
                  <a:lnTo>
                    <a:pt x="5311956" y="558520"/>
                  </a:lnTo>
                  <a:lnTo>
                    <a:pt x="5349577" y="583404"/>
                  </a:lnTo>
                  <a:lnTo>
                    <a:pt x="5386852" y="608763"/>
                  </a:lnTo>
                  <a:lnTo>
                    <a:pt x="5423776" y="634594"/>
                  </a:lnTo>
                  <a:lnTo>
                    <a:pt x="5460346" y="660892"/>
                  </a:lnTo>
                  <a:lnTo>
                    <a:pt x="5496556" y="687653"/>
                  </a:lnTo>
                  <a:lnTo>
                    <a:pt x="5532404" y="714872"/>
                  </a:lnTo>
                  <a:lnTo>
                    <a:pt x="5567884" y="742545"/>
                  </a:lnTo>
                  <a:lnTo>
                    <a:pt x="5602992" y="770669"/>
                  </a:lnTo>
                  <a:lnTo>
                    <a:pt x="5637723" y="799237"/>
                  </a:lnTo>
                  <a:lnTo>
                    <a:pt x="5672074" y="828247"/>
                  </a:lnTo>
                  <a:lnTo>
                    <a:pt x="5706041" y="857694"/>
                  </a:lnTo>
                  <a:lnTo>
                    <a:pt x="5739618" y="887573"/>
                  </a:lnTo>
                  <a:lnTo>
                    <a:pt x="5772801" y="917880"/>
                  </a:lnTo>
                  <a:lnTo>
                    <a:pt x="5805586" y="948611"/>
                  </a:lnTo>
                  <a:lnTo>
                    <a:pt x="5837970" y="979762"/>
                  </a:lnTo>
                  <a:lnTo>
                    <a:pt x="5869947" y="1011328"/>
                  </a:lnTo>
                  <a:lnTo>
                    <a:pt x="5901512" y="1043305"/>
                  </a:lnTo>
                  <a:lnTo>
                    <a:pt x="5932663" y="1075688"/>
                  </a:lnTo>
                  <a:lnTo>
                    <a:pt x="5963394" y="1108474"/>
                  </a:lnTo>
                  <a:lnTo>
                    <a:pt x="5993702" y="1141657"/>
                  </a:lnTo>
                  <a:lnTo>
                    <a:pt x="6023581" y="1175234"/>
                  </a:lnTo>
                  <a:lnTo>
                    <a:pt x="6053027" y="1209200"/>
                  </a:lnTo>
                  <a:lnTo>
                    <a:pt x="6082037" y="1243551"/>
                  </a:lnTo>
                  <a:lnTo>
                    <a:pt x="6110606" y="1278283"/>
                  </a:lnTo>
                  <a:lnTo>
                    <a:pt x="6138729" y="1313391"/>
                  </a:lnTo>
                  <a:lnTo>
                    <a:pt x="6166402" y="1348871"/>
                  </a:lnTo>
                  <a:lnTo>
                    <a:pt x="6193622" y="1384718"/>
                  </a:lnTo>
                  <a:lnTo>
                    <a:pt x="6220382" y="1420929"/>
                  </a:lnTo>
                  <a:lnTo>
                    <a:pt x="6246680" y="1457499"/>
                  </a:lnTo>
                  <a:lnTo>
                    <a:pt x="6272511" y="1494423"/>
                  </a:lnTo>
                  <a:lnTo>
                    <a:pt x="6297871" y="1531698"/>
                  </a:lnTo>
                  <a:lnTo>
                    <a:pt x="6322754" y="1569318"/>
                  </a:lnTo>
                  <a:lnTo>
                    <a:pt x="6347158" y="1607280"/>
                  </a:lnTo>
                  <a:lnTo>
                    <a:pt x="6371077" y="1645580"/>
                  </a:lnTo>
                  <a:lnTo>
                    <a:pt x="6394507" y="1684212"/>
                  </a:lnTo>
                  <a:lnTo>
                    <a:pt x="6417445" y="1723174"/>
                  </a:lnTo>
                  <a:lnTo>
                    <a:pt x="6439885" y="1762459"/>
                  </a:lnTo>
                  <a:lnTo>
                    <a:pt x="6461823" y="1802065"/>
                  </a:lnTo>
                  <a:lnTo>
                    <a:pt x="6483255" y="1841986"/>
                  </a:lnTo>
                  <a:lnTo>
                    <a:pt x="6504177" y="1882218"/>
                  </a:lnTo>
                  <a:lnTo>
                    <a:pt x="6524584" y="1922758"/>
                  </a:lnTo>
                  <a:lnTo>
                    <a:pt x="6544472" y="1963600"/>
                  </a:lnTo>
                  <a:lnTo>
                    <a:pt x="6563836" y="2004741"/>
                  </a:lnTo>
                  <a:lnTo>
                    <a:pt x="6582673" y="2046175"/>
                  </a:lnTo>
                  <a:lnTo>
                    <a:pt x="6600978" y="2087900"/>
                  </a:lnTo>
                  <a:lnTo>
                    <a:pt x="6618747" y="2129910"/>
                  </a:lnTo>
                  <a:lnTo>
                    <a:pt x="6635974" y="2172200"/>
                  </a:lnTo>
                  <a:lnTo>
                    <a:pt x="6652657" y="2214768"/>
                  </a:lnTo>
                  <a:lnTo>
                    <a:pt x="6668791" y="2257608"/>
                  </a:lnTo>
                  <a:lnTo>
                    <a:pt x="6684371" y="2300716"/>
                  </a:lnTo>
                  <a:lnTo>
                    <a:pt x="6699393" y="2344088"/>
                  </a:lnTo>
                  <a:lnTo>
                    <a:pt x="6713852" y="2387719"/>
                  </a:lnTo>
                  <a:lnTo>
                    <a:pt x="6727745" y="2431606"/>
                  </a:lnTo>
                  <a:lnTo>
                    <a:pt x="6741067" y="2475743"/>
                  </a:lnTo>
                  <a:lnTo>
                    <a:pt x="6753814" y="2520126"/>
                  </a:lnTo>
                  <a:lnTo>
                    <a:pt x="6765981" y="2564752"/>
                  </a:lnTo>
                  <a:lnTo>
                    <a:pt x="6777564" y="2609616"/>
                  </a:lnTo>
                  <a:lnTo>
                    <a:pt x="6788559" y="2654713"/>
                  </a:lnTo>
                  <a:lnTo>
                    <a:pt x="6798962" y="2700039"/>
                  </a:lnTo>
                  <a:lnTo>
                    <a:pt x="6808767" y="2745590"/>
                  </a:lnTo>
                  <a:lnTo>
                    <a:pt x="6817971" y="2791361"/>
                  </a:lnTo>
                  <a:lnTo>
                    <a:pt x="6826570" y="2837349"/>
                  </a:lnTo>
                  <a:lnTo>
                    <a:pt x="6834558" y="2883548"/>
                  </a:lnTo>
                  <a:lnTo>
                    <a:pt x="6841933" y="2929955"/>
                  </a:lnTo>
                  <a:lnTo>
                    <a:pt x="6848689" y="2976565"/>
                  </a:lnTo>
                  <a:lnTo>
                    <a:pt x="6854822" y="3023374"/>
                  </a:lnTo>
                  <a:lnTo>
                    <a:pt x="6856771" y="3040012"/>
                  </a:lnTo>
                </a:path>
                <a:path w="6857365" h="3040379">
                  <a:moveTo>
                    <a:pt x="0" y="3040012"/>
                  </a:moveTo>
                  <a:lnTo>
                    <a:pt x="8081" y="2976565"/>
                  </a:lnTo>
                  <a:lnTo>
                    <a:pt x="14837" y="2929955"/>
                  </a:lnTo>
                  <a:lnTo>
                    <a:pt x="22212" y="2883548"/>
                  </a:lnTo>
                  <a:lnTo>
                    <a:pt x="30200" y="2837349"/>
                  </a:lnTo>
                  <a:lnTo>
                    <a:pt x="38799" y="2791361"/>
                  </a:lnTo>
                  <a:lnTo>
                    <a:pt x="48003" y="2745590"/>
                  </a:lnTo>
                  <a:lnTo>
                    <a:pt x="57809" y="2700039"/>
                  </a:lnTo>
                  <a:lnTo>
                    <a:pt x="68211" y="2654713"/>
                  </a:lnTo>
                  <a:lnTo>
                    <a:pt x="79206" y="2609616"/>
                  </a:lnTo>
                  <a:lnTo>
                    <a:pt x="90789" y="2564752"/>
                  </a:lnTo>
                  <a:lnTo>
                    <a:pt x="102956" y="2520126"/>
                  </a:lnTo>
                  <a:lnTo>
                    <a:pt x="115703" y="2475743"/>
                  </a:lnTo>
                  <a:lnTo>
                    <a:pt x="129025" y="2431606"/>
                  </a:lnTo>
                  <a:lnTo>
                    <a:pt x="142918" y="2387719"/>
                  </a:lnTo>
                  <a:lnTo>
                    <a:pt x="157377" y="2344088"/>
                  </a:lnTo>
                  <a:lnTo>
                    <a:pt x="172399" y="2300716"/>
                  </a:lnTo>
                  <a:lnTo>
                    <a:pt x="187979" y="2257608"/>
                  </a:lnTo>
                  <a:lnTo>
                    <a:pt x="204113" y="2214768"/>
                  </a:lnTo>
                  <a:lnTo>
                    <a:pt x="220796" y="2172200"/>
                  </a:lnTo>
                  <a:lnTo>
                    <a:pt x="238023" y="2129910"/>
                  </a:lnTo>
                  <a:lnTo>
                    <a:pt x="255792" y="2087900"/>
                  </a:lnTo>
                  <a:lnTo>
                    <a:pt x="274097" y="2046175"/>
                  </a:lnTo>
                  <a:lnTo>
                    <a:pt x="292934" y="2004741"/>
                  </a:lnTo>
                  <a:lnTo>
                    <a:pt x="312298" y="1963600"/>
                  </a:lnTo>
                  <a:lnTo>
                    <a:pt x="332186" y="1922758"/>
                  </a:lnTo>
                  <a:lnTo>
                    <a:pt x="352593" y="1882218"/>
                  </a:lnTo>
                  <a:lnTo>
                    <a:pt x="373515" y="1841986"/>
                  </a:lnTo>
                  <a:lnTo>
                    <a:pt x="394947" y="1802065"/>
                  </a:lnTo>
                  <a:lnTo>
                    <a:pt x="416885" y="1762459"/>
                  </a:lnTo>
                  <a:lnTo>
                    <a:pt x="439325" y="1723174"/>
                  </a:lnTo>
                  <a:lnTo>
                    <a:pt x="462263" y="1684212"/>
                  </a:lnTo>
                  <a:lnTo>
                    <a:pt x="485693" y="1645580"/>
                  </a:lnTo>
                  <a:lnTo>
                    <a:pt x="509612" y="1607280"/>
                  </a:lnTo>
                  <a:lnTo>
                    <a:pt x="534016" y="1569318"/>
                  </a:lnTo>
                  <a:lnTo>
                    <a:pt x="558899" y="1531698"/>
                  </a:lnTo>
                  <a:lnTo>
                    <a:pt x="584259" y="1494423"/>
                  </a:lnTo>
                  <a:lnTo>
                    <a:pt x="610090" y="1457499"/>
                  </a:lnTo>
                  <a:lnTo>
                    <a:pt x="636388" y="1420929"/>
                  </a:lnTo>
                  <a:lnTo>
                    <a:pt x="663148" y="1384718"/>
                  </a:lnTo>
                  <a:lnTo>
                    <a:pt x="690368" y="1348871"/>
                  </a:lnTo>
                  <a:lnTo>
                    <a:pt x="718041" y="1313391"/>
                  </a:lnTo>
                  <a:lnTo>
                    <a:pt x="746164" y="1278283"/>
                  </a:lnTo>
                  <a:lnTo>
                    <a:pt x="774733" y="1243551"/>
                  </a:lnTo>
                  <a:lnTo>
                    <a:pt x="803743" y="1209200"/>
                  </a:lnTo>
                  <a:lnTo>
                    <a:pt x="833189" y="1175234"/>
                  </a:lnTo>
                  <a:lnTo>
                    <a:pt x="863068" y="1141657"/>
                  </a:lnTo>
                  <a:lnTo>
                    <a:pt x="893376" y="1108474"/>
                  </a:lnTo>
                  <a:lnTo>
                    <a:pt x="924107" y="1075688"/>
                  </a:lnTo>
                  <a:lnTo>
                    <a:pt x="955258" y="1043305"/>
                  </a:lnTo>
                  <a:lnTo>
                    <a:pt x="986824" y="1011328"/>
                  </a:lnTo>
                  <a:lnTo>
                    <a:pt x="1018800" y="979762"/>
                  </a:lnTo>
                  <a:lnTo>
                    <a:pt x="1051184" y="948611"/>
                  </a:lnTo>
                  <a:lnTo>
                    <a:pt x="1083969" y="917880"/>
                  </a:lnTo>
                  <a:lnTo>
                    <a:pt x="1117153" y="887573"/>
                  </a:lnTo>
                  <a:lnTo>
                    <a:pt x="1150729" y="857694"/>
                  </a:lnTo>
                  <a:lnTo>
                    <a:pt x="1184696" y="828247"/>
                  </a:lnTo>
                  <a:lnTo>
                    <a:pt x="1219047" y="799237"/>
                  </a:lnTo>
                  <a:lnTo>
                    <a:pt x="1253778" y="770669"/>
                  </a:lnTo>
                  <a:lnTo>
                    <a:pt x="1288886" y="742545"/>
                  </a:lnTo>
                  <a:lnTo>
                    <a:pt x="1324366" y="714872"/>
                  </a:lnTo>
                  <a:lnTo>
                    <a:pt x="1360214" y="687653"/>
                  </a:lnTo>
                  <a:lnTo>
                    <a:pt x="1396425" y="660892"/>
                  </a:lnTo>
                  <a:lnTo>
                    <a:pt x="1432994" y="634594"/>
                  </a:lnTo>
                  <a:lnTo>
                    <a:pt x="1469919" y="608763"/>
                  </a:lnTo>
                  <a:lnTo>
                    <a:pt x="1507193" y="583404"/>
                  </a:lnTo>
                  <a:lnTo>
                    <a:pt x="1544814" y="558520"/>
                  </a:lnTo>
                  <a:lnTo>
                    <a:pt x="1582776" y="534117"/>
                  </a:lnTo>
                  <a:lnTo>
                    <a:pt x="1621075" y="510197"/>
                  </a:lnTo>
                  <a:lnTo>
                    <a:pt x="1659708" y="486767"/>
                  </a:lnTo>
                  <a:lnTo>
                    <a:pt x="1698669" y="463830"/>
                  </a:lnTo>
                  <a:lnTo>
                    <a:pt x="1737955" y="441390"/>
                  </a:lnTo>
                  <a:lnTo>
                    <a:pt x="1777560" y="419452"/>
                  </a:lnTo>
                  <a:lnTo>
                    <a:pt x="1817481" y="398020"/>
                  </a:lnTo>
                  <a:lnTo>
                    <a:pt x="1857714" y="377098"/>
                  </a:lnTo>
                  <a:lnTo>
                    <a:pt x="1898253" y="356691"/>
                  </a:lnTo>
                  <a:lnTo>
                    <a:pt x="1939096" y="336803"/>
                  </a:lnTo>
                  <a:lnTo>
                    <a:pt x="1980236" y="317438"/>
                  </a:lnTo>
                  <a:lnTo>
                    <a:pt x="2021671" y="298601"/>
                  </a:lnTo>
                  <a:lnTo>
                    <a:pt x="2063395" y="280296"/>
                  </a:lnTo>
                  <a:lnTo>
                    <a:pt x="2105405" y="262528"/>
                  </a:lnTo>
                  <a:lnTo>
                    <a:pt x="2147696" y="245300"/>
                  </a:lnTo>
                  <a:lnTo>
                    <a:pt x="2190264" y="228617"/>
                  </a:lnTo>
                  <a:lnTo>
                    <a:pt x="2233104" y="212484"/>
                  </a:lnTo>
                  <a:lnTo>
                    <a:pt x="2276212" y="196904"/>
                  </a:lnTo>
                  <a:lnTo>
                    <a:pt x="2319584" y="181882"/>
                  </a:lnTo>
                  <a:lnTo>
                    <a:pt x="2363215" y="167422"/>
                  </a:lnTo>
                  <a:lnTo>
                    <a:pt x="2407101" y="153529"/>
                  </a:lnTo>
                  <a:lnTo>
                    <a:pt x="2451238" y="140207"/>
                  </a:lnTo>
                  <a:lnTo>
                    <a:pt x="2495622" y="127460"/>
                  </a:lnTo>
                  <a:lnTo>
                    <a:pt x="2540248" y="115293"/>
                  </a:lnTo>
                  <a:lnTo>
                    <a:pt x="2585111" y="103710"/>
                  </a:lnTo>
                  <a:lnTo>
                    <a:pt x="2630208" y="92715"/>
                  </a:lnTo>
                  <a:lnTo>
                    <a:pt x="2675534" y="82313"/>
                  </a:lnTo>
                  <a:lnTo>
                    <a:pt x="2721085" y="72508"/>
                  </a:lnTo>
                  <a:lnTo>
                    <a:pt x="2766857" y="63303"/>
                  </a:lnTo>
                  <a:lnTo>
                    <a:pt x="2812844" y="54705"/>
                  </a:lnTo>
                  <a:lnTo>
                    <a:pt x="2859044" y="46716"/>
                  </a:lnTo>
                  <a:lnTo>
                    <a:pt x="2905451" y="39342"/>
                  </a:lnTo>
                  <a:lnTo>
                    <a:pt x="2952061" y="32586"/>
                  </a:lnTo>
                  <a:lnTo>
                    <a:pt x="2998870" y="26453"/>
                  </a:lnTo>
                  <a:lnTo>
                    <a:pt x="3045873" y="20947"/>
                  </a:lnTo>
                  <a:lnTo>
                    <a:pt x="3093067" y="16073"/>
                  </a:lnTo>
                  <a:lnTo>
                    <a:pt x="3140447" y="11834"/>
                  </a:lnTo>
                  <a:lnTo>
                    <a:pt x="3188008" y="8236"/>
                  </a:lnTo>
                  <a:lnTo>
                    <a:pt x="3235746" y="5283"/>
                  </a:lnTo>
                  <a:lnTo>
                    <a:pt x="3283657" y="2978"/>
                  </a:lnTo>
                  <a:lnTo>
                    <a:pt x="3331737" y="1326"/>
                  </a:lnTo>
                  <a:lnTo>
                    <a:pt x="3379981" y="332"/>
                  </a:lnTo>
                  <a:lnTo>
                    <a:pt x="3428385" y="0"/>
                  </a:lnTo>
                </a:path>
              </a:pathLst>
            </a:custGeom>
            <a:ln w="30481">
              <a:solidFill>
                <a:srgbClr val="F9E32D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66610" y="8802443"/>
              <a:ext cx="6479540" cy="876935"/>
            </a:xfrm>
            <a:custGeom>
              <a:avLst/>
              <a:gdLst/>
              <a:ahLst/>
              <a:cxnLst/>
              <a:rect l="l" t="t" r="r" b="b"/>
              <a:pathLst>
                <a:path w="6479540" h="876934">
                  <a:moveTo>
                    <a:pt x="876465" y="438226"/>
                  </a:moveTo>
                  <a:lnTo>
                    <a:pt x="873887" y="390474"/>
                  </a:lnTo>
                  <a:lnTo>
                    <a:pt x="866355" y="344220"/>
                  </a:lnTo>
                  <a:lnTo>
                    <a:pt x="854113" y="299707"/>
                  </a:lnTo>
                  <a:lnTo>
                    <a:pt x="837450" y="257238"/>
                  </a:lnTo>
                  <a:lnTo>
                    <a:pt x="816635" y="217043"/>
                  </a:lnTo>
                  <a:lnTo>
                    <a:pt x="791908" y="179412"/>
                  </a:lnTo>
                  <a:lnTo>
                    <a:pt x="763562" y="144614"/>
                  </a:lnTo>
                  <a:lnTo>
                    <a:pt x="731850" y="112903"/>
                  </a:lnTo>
                  <a:lnTo>
                    <a:pt x="697039" y="84556"/>
                  </a:lnTo>
                  <a:lnTo>
                    <a:pt x="659409" y="59829"/>
                  </a:lnTo>
                  <a:lnTo>
                    <a:pt x="619226" y="39001"/>
                  </a:lnTo>
                  <a:lnTo>
                    <a:pt x="576745" y="22339"/>
                  </a:lnTo>
                  <a:lnTo>
                    <a:pt x="532244" y="10109"/>
                  </a:lnTo>
                  <a:lnTo>
                    <a:pt x="485978" y="2565"/>
                  </a:lnTo>
                  <a:lnTo>
                    <a:pt x="438238" y="0"/>
                  </a:lnTo>
                  <a:lnTo>
                    <a:pt x="390486" y="2565"/>
                  </a:lnTo>
                  <a:lnTo>
                    <a:pt x="344220" y="10109"/>
                  </a:lnTo>
                  <a:lnTo>
                    <a:pt x="299720" y="22339"/>
                  </a:lnTo>
                  <a:lnTo>
                    <a:pt x="257238" y="39001"/>
                  </a:lnTo>
                  <a:lnTo>
                    <a:pt x="217043" y="59829"/>
                  </a:lnTo>
                  <a:lnTo>
                    <a:pt x="179425" y="84556"/>
                  </a:lnTo>
                  <a:lnTo>
                    <a:pt x="144614" y="112903"/>
                  </a:lnTo>
                  <a:lnTo>
                    <a:pt x="112903" y="144614"/>
                  </a:lnTo>
                  <a:lnTo>
                    <a:pt x="84556" y="179412"/>
                  </a:lnTo>
                  <a:lnTo>
                    <a:pt x="59829" y="217043"/>
                  </a:lnTo>
                  <a:lnTo>
                    <a:pt x="39014" y="257238"/>
                  </a:lnTo>
                  <a:lnTo>
                    <a:pt x="22339" y="299707"/>
                  </a:lnTo>
                  <a:lnTo>
                    <a:pt x="10109" y="344220"/>
                  </a:lnTo>
                  <a:lnTo>
                    <a:pt x="2578" y="390474"/>
                  </a:lnTo>
                  <a:lnTo>
                    <a:pt x="0" y="438226"/>
                  </a:lnTo>
                  <a:lnTo>
                    <a:pt x="2578" y="485978"/>
                  </a:lnTo>
                  <a:lnTo>
                    <a:pt x="10109" y="532231"/>
                  </a:lnTo>
                  <a:lnTo>
                    <a:pt x="22339" y="576745"/>
                  </a:lnTo>
                  <a:lnTo>
                    <a:pt x="39014" y="619226"/>
                  </a:lnTo>
                  <a:lnTo>
                    <a:pt x="59829" y="659409"/>
                  </a:lnTo>
                  <a:lnTo>
                    <a:pt x="84556" y="697039"/>
                  </a:lnTo>
                  <a:lnTo>
                    <a:pt x="112903" y="731837"/>
                  </a:lnTo>
                  <a:lnTo>
                    <a:pt x="144614" y="763549"/>
                  </a:lnTo>
                  <a:lnTo>
                    <a:pt x="179425" y="791908"/>
                  </a:lnTo>
                  <a:lnTo>
                    <a:pt x="217043" y="816622"/>
                  </a:lnTo>
                  <a:lnTo>
                    <a:pt x="257238" y="837450"/>
                  </a:lnTo>
                  <a:lnTo>
                    <a:pt x="299720" y="854113"/>
                  </a:lnTo>
                  <a:lnTo>
                    <a:pt x="344220" y="866343"/>
                  </a:lnTo>
                  <a:lnTo>
                    <a:pt x="390486" y="873887"/>
                  </a:lnTo>
                  <a:lnTo>
                    <a:pt x="438238" y="876452"/>
                  </a:lnTo>
                  <a:lnTo>
                    <a:pt x="485978" y="873887"/>
                  </a:lnTo>
                  <a:lnTo>
                    <a:pt x="532244" y="866343"/>
                  </a:lnTo>
                  <a:lnTo>
                    <a:pt x="576745" y="854113"/>
                  </a:lnTo>
                  <a:lnTo>
                    <a:pt x="619226" y="837450"/>
                  </a:lnTo>
                  <a:lnTo>
                    <a:pt x="659409" y="816622"/>
                  </a:lnTo>
                  <a:lnTo>
                    <a:pt x="697039" y="791908"/>
                  </a:lnTo>
                  <a:lnTo>
                    <a:pt x="731850" y="763549"/>
                  </a:lnTo>
                  <a:lnTo>
                    <a:pt x="763562" y="731837"/>
                  </a:lnTo>
                  <a:lnTo>
                    <a:pt x="791908" y="697039"/>
                  </a:lnTo>
                  <a:lnTo>
                    <a:pt x="816635" y="659409"/>
                  </a:lnTo>
                  <a:lnTo>
                    <a:pt x="837450" y="619226"/>
                  </a:lnTo>
                  <a:lnTo>
                    <a:pt x="854113" y="576745"/>
                  </a:lnTo>
                  <a:lnTo>
                    <a:pt x="866355" y="532231"/>
                  </a:lnTo>
                  <a:lnTo>
                    <a:pt x="873887" y="485978"/>
                  </a:lnTo>
                  <a:lnTo>
                    <a:pt x="876465" y="438226"/>
                  </a:lnTo>
                  <a:close/>
                </a:path>
                <a:path w="6479540" h="876934">
                  <a:moveTo>
                    <a:pt x="6479032" y="459320"/>
                  </a:moveTo>
                  <a:lnTo>
                    <a:pt x="6474333" y="412775"/>
                  </a:lnTo>
                  <a:lnTo>
                    <a:pt x="6460884" y="369417"/>
                  </a:lnTo>
                  <a:lnTo>
                    <a:pt x="6439586" y="330174"/>
                  </a:lnTo>
                  <a:lnTo>
                    <a:pt x="6411379" y="295986"/>
                  </a:lnTo>
                  <a:lnTo>
                    <a:pt x="6377191" y="267779"/>
                  </a:lnTo>
                  <a:lnTo>
                    <a:pt x="6337948" y="246481"/>
                  </a:lnTo>
                  <a:lnTo>
                    <a:pt x="6294590" y="233019"/>
                  </a:lnTo>
                  <a:lnTo>
                    <a:pt x="6248044" y="228333"/>
                  </a:lnTo>
                  <a:lnTo>
                    <a:pt x="6201486" y="233019"/>
                  </a:lnTo>
                  <a:lnTo>
                    <a:pt x="6158128" y="246481"/>
                  </a:lnTo>
                  <a:lnTo>
                    <a:pt x="6118885" y="267779"/>
                  </a:lnTo>
                  <a:lnTo>
                    <a:pt x="6084697" y="295986"/>
                  </a:lnTo>
                  <a:lnTo>
                    <a:pt x="6056490" y="330174"/>
                  </a:lnTo>
                  <a:lnTo>
                    <a:pt x="6035192" y="369417"/>
                  </a:lnTo>
                  <a:lnTo>
                    <a:pt x="6021743" y="412775"/>
                  </a:lnTo>
                  <a:lnTo>
                    <a:pt x="6017044" y="459320"/>
                  </a:lnTo>
                  <a:lnTo>
                    <a:pt x="6021743" y="505879"/>
                  </a:lnTo>
                  <a:lnTo>
                    <a:pt x="6035192" y="549236"/>
                  </a:lnTo>
                  <a:lnTo>
                    <a:pt x="6056490" y="588479"/>
                  </a:lnTo>
                  <a:lnTo>
                    <a:pt x="6084697" y="622668"/>
                  </a:lnTo>
                  <a:lnTo>
                    <a:pt x="6118885" y="650875"/>
                  </a:lnTo>
                  <a:lnTo>
                    <a:pt x="6158128" y="672172"/>
                  </a:lnTo>
                  <a:lnTo>
                    <a:pt x="6201486" y="685622"/>
                  </a:lnTo>
                  <a:lnTo>
                    <a:pt x="6248044" y="690321"/>
                  </a:lnTo>
                  <a:lnTo>
                    <a:pt x="6294590" y="685622"/>
                  </a:lnTo>
                  <a:lnTo>
                    <a:pt x="6337948" y="672172"/>
                  </a:lnTo>
                  <a:lnTo>
                    <a:pt x="6377191" y="650875"/>
                  </a:lnTo>
                  <a:lnTo>
                    <a:pt x="6411379" y="622668"/>
                  </a:lnTo>
                  <a:lnTo>
                    <a:pt x="6439586" y="588479"/>
                  </a:lnTo>
                  <a:lnTo>
                    <a:pt x="6460884" y="549236"/>
                  </a:lnTo>
                  <a:lnTo>
                    <a:pt x="6474333" y="505879"/>
                  </a:lnTo>
                  <a:lnTo>
                    <a:pt x="6479032" y="459320"/>
                  </a:lnTo>
                  <a:close/>
                </a:path>
              </a:pathLst>
            </a:custGeom>
            <a:solidFill>
              <a:srgbClr val="F9E3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16200" y="5228348"/>
              <a:ext cx="4892040" cy="4932045"/>
            </a:xfrm>
            <a:custGeom>
              <a:avLst/>
              <a:gdLst/>
              <a:ahLst/>
              <a:cxnLst/>
              <a:rect l="l" t="t" r="r" b="b"/>
              <a:pathLst>
                <a:path w="4892040" h="4932045">
                  <a:moveTo>
                    <a:pt x="4891985" y="0"/>
                  </a:moveTo>
                  <a:lnTo>
                    <a:pt x="0" y="0"/>
                  </a:lnTo>
                  <a:lnTo>
                    <a:pt x="0" y="4931611"/>
                  </a:lnTo>
                  <a:lnTo>
                    <a:pt x="4891985" y="4931611"/>
                  </a:lnTo>
                  <a:lnTo>
                    <a:pt x="4891985" y="0"/>
                  </a:lnTo>
                  <a:close/>
                </a:path>
              </a:pathLst>
            </a:custGeom>
            <a:solidFill>
              <a:srgbClr val="000000">
                <a:alpha val="250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1139" y="5827860"/>
              <a:ext cx="3732588" cy="373258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911139" y="5827860"/>
              <a:ext cx="3733165" cy="3733165"/>
            </a:xfrm>
            <a:custGeom>
              <a:avLst/>
              <a:gdLst/>
              <a:ahLst/>
              <a:cxnLst/>
              <a:rect l="l" t="t" r="r" b="b"/>
              <a:pathLst>
                <a:path w="3733165" h="3733165">
                  <a:moveTo>
                    <a:pt x="1866294" y="0"/>
                  </a:moveTo>
                  <a:lnTo>
                    <a:pt x="1914463" y="609"/>
                  </a:lnTo>
                  <a:lnTo>
                    <a:pt x="1962333" y="2428"/>
                  </a:lnTo>
                  <a:lnTo>
                    <a:pt x="2009887" y="5441"/>
                  </a:lnTo>
                  <a:lnTo>
                    <a:pt x="2057111" y="9635"/>
                  </a:lnTo>
                  <a:lnTo>
                    <a:pt x="2103991" y="14994"/>
                  </a:lnTo>
                  <a:lnTo>
                    <a:pt x="2150511" y="21503"/>
                  </a:lnTo>
                  <a:lnTo>
                    <a:pt x="2196658" y="29149"/>
                  </a:lnTo>
                  <a:lnTo>
                    <a:pt x="2242416" y="37916"/>
                  </a:lnTo>
                  <a:lnTo>
                    <a:pt x="2287771" y="47790"/>
                  </a:lnTo>
                  <a:lnTo>
                    <a:pt x="2332709" y="58755"/>
                  </a:lnTo>
                  <a:lnTo>
                    <a:pt x="2377214" y="70799"/>
                  </a:lnTo>
                  <a:lnTo>
                    <a:pt x="2421272" y="83905"/>
                  </a:lnTo>
                  <a:lnTo>
                    <a:pt x="2464868" y="98058"/>
                  </a:lnTo>
                  <a:lnTo>
                    <a:pt x="2507987" y="113246"/>
                  </a:lnTo>
                  <a:lnTo>
                    <a:pt x="2550616" y="129452"/>
                  </a:lnTo>
                  <a:lnTo>
                    <a:pt x="2592738" y="146662"/>
                  </a:lnTo>
                  <a:lnTo>
                    <a:pt x="2634341" y="164862"/>
                  </a:lnTo>
                  <a:lnTo>
                    <a:pt x="2675408" y="184037"/>
                  </a:lnTo>
                  <a:lnTo>
                    <a:pt x="2715926" y="204171"/>
                  </a:lnTo>
                  <a:lnTo>
                    <a:pt x="2755879" y="225251"/>
                  </a:lnTo>
                  <a:lnTo>
                    <a:pt x="2795253" y="247262"/>
                  </a:lnTo>
                  <a:lnTo>
                    <a:pt x="2834034" y="270189"/>
                  </a:lnTo>
                  <a:lnTo>
                    <a:pt x="2872206" y="294018"/>
                  </a:lnTo>
                  <a:lnTo>
                    <a:pt x="2909755" y="318734"/>
                  </a:lnTo>
                  <a:lnTo>
                    <a:pt x="2946667" y="344321"/>
                  </a:lnTo>
                  <a:lnTo>
                    <a:pt x="2982926" y="370766"/>
                  </a:lnTo>
                  <a:lnTo>
                    <a:pt x="3018518" y="398054"/>
                  </a:lnTo>
                  <a:lnTo>
                    <a:pt x="3053429" y="426171"/>
                  </a:lnTo>
                  <a:lnTo>
                    <a:pt x="3087643" y="455101"/>
                  </a:lnTo>
                  <a:lnTo>
                    <a:pt x="3121147" y="484829"/>
                  </a:lnTo>
                  <a:lnTo>
                    <a:pt x="3153924" y="515342"/>
                  </a:lnTo>
                  <a:lnTo>
                    <a:pt x="3185962" y="546625"/>
                  </a:lnTo>
                  <a:lnTo>
                    <a:pt x="3217245" y="578662"/>
                  </a:lnTo>
                  <a:lnTo>
                    <a:pt x="3247758" y="611440"/>
                  </a:lnTo>
                  <a:lnTo>
                    <a:pt x="3277486" y="644943"/>
                  </a:lnTo>
                  <a:lnTo>
                    <a:pt x="3306416" y="679158"/>
                  </a:lnTo>
                  <a:lnTo>
                    <a:pt x="3334532" y="714068"/>
                  </a:lnTo>
                  <a:lnTo>
                    <a:pt x="3361821" y="749660"/>
                  </a:lnTo>
                  <a:lnTo>
                    <a:pt x="3388266" y="785920"/>
                  </a:lnTo>
                  <a:lnTo>
                    <a:pt x="3413853" y="822831"/>
                  </a:lnTo>
                  <a:lnTo>
                    <a:pt x="3438569" y="860380"/>
                  </a:lnTo>
                  <a:lnTo>
                    <a:pt x="3462398" y="898553"/>
                  </a:lnTo>
                  <a:lnTo>
                    <a:pt x="3485325" y="937333"/>
                  </a:lnTo>
                  <a:lnTo>
                    <a:pt x="3507336" y="976707"/>
                  </a:lnTo>
                  <a:lnTo>
                    <a:pt x="3528416" y="1016661"/>
                  </a:lnTo>
                  <a:lnTo>
                    <a:pt x="3548551" y="1057178"/>
                  </a:lnTo>
                  <a:lnTo>
                    <a:pt x="3567725" y="1098245"/>
                  </a:lnTo>
                  <a:lnTo>
                    <a:pt x="3585925" y="1139848"/>
                  </a:lnTo>
                  <a:lnTo>
                    <a:pt x="3603135" y="1181971"/>
                  </a:lnTo>
                  <a:lnTo>
                    <a:pt x="3619341" y="1224599"/>
                  </a:lnTo>
                  <a:lnTo>
                    <a:pt x="3634529" y="1267719"/>
                  </a:lnTo>
                  <a:lnTo>
                    <a:pt x="3648683" y="1311315"/>
                  </a:lnTo>
                  <a:lnTo>
                    <a:pt x="3661789" y="1355373"/>
                  </a:lnTo>
                  <a:lnTo>
                    <a:pt x="3673832" y="1399877"/>
                  </a:lnTo>
                  <a:lnTo>
                    <a:pt x="3684798" y="1444815"/>
                  </a:lnTo>
                  <a:lnTo>
                    <a:pt x="3694671" y="1490170"/>
                  </a:lnTo>
                  <a:lnTo>
                    <a:pt x="3703438" y="1535928"/>
                  </a:lnTo>
                  <a:lnTo>
                    <a:pt x="3711084" y="1582075"/>
                  </a:lnTo>
                  <a:lnTo>
                    <a:pt x="3717594" y="1628595"/>
                  </a:lnTo>
                  <a:lnTo>
                    <a:pt x="3722952" y="1675475"/>
                  </a:lnTo>
                  <a:lnTo>
                    <a:pt x="3727146" y="1722699"/>
                  </a:lnTo>
                  <a:lnTo>
                    <a:pt x="3730160" y="1770253"/>
                  </a:lnTo>
                  <a:lnTo>
                    <a:pt x="3731978" y="1818123"/>
                  </a:lnTo>
                  <a:lnTo>
                    <a:pt x="3732588" y="1866292"/>
                  </a:lnTo>
                  <a:lnTo>
                    <a:pt x="3731978" y="1914462"/>
                  </a:lnTo>
                  <a:lnTo>
                    <a:pt x="3730160" y="1962331"/>
                  </a:lnTo>
                  <a:lnTo>
                    <a:pt x="3727146" y="2009886"/>
                  </a:lnTo>
                  <a:lnTo>
                    <a:pt x="3722952" y="2057110"/>
                  </a:lnTo>
                  <a:lnTo>
                    <a:pt x="3717594" y="2103989"/>
                  </a:lnTo>
                  <a:lnTo>
                    <a:pt x="3711084" y="2150510"/>
                  </a:lnTo>
                  <a:lnTo>
                    <a:pt x="3703438" y="2196657"/>
                  </a:lnTo>
                  <a:lnTo>
                    <a:pt x="3694671" y="2242415"/>
                  </a:lnTo>
                  <a:lnTo>
                    <a:pt x="3684798" y="2287770"/>
                  </a:lnTo>
                  <a:lnTo>
                    <a:pt x="3673832" y="2332708"/>
                  </a:lnTo>
                  <a:lnTo>
                    <a:pt x="3661789" y="2377212"/>
                  </a:lnTo>
                  <a:lnTo>
                    <a:pt x="3648683" y="2421270"/>
                  </a:lnTo>
                  <a:lnTo>
                    <a:pt x="3634529" y="2464866"/>
                  </a:lnTo>
                  <a:lnTo>
                    <a:pt x="3619341" y="2507986"/>
                  </a:lnTo>
                  <a:lnTo>
                    <a:pt x="3603135" y="2550614"/>
                  </a:lnTo>
                  <a:lnTo>
                    <a:pt x="3585925" y="2592737"/>
                  </a:lnTo>
                  <a:lnTo>
                    <a:pt x="3567725" y="2634340"/>
                  </a:lnTo>
                  <a:lnTo>
                    <a:pt x="3548551" y="2675407"/>
                  </a:lnTo>
                  <a:lnTo>
                    <a:pt x="3528416" y="2715925"/>
                  </a:lnTo>
                  <a:lnTo>
                    <a:pt x="3507336" y="2755878"/>
                  </a:lnTo>
                  <a:lnTo>
                    <a:pt x="3485325" y="2795252"/>
                  </a:lnTo>
                  <a:lnTo>
                    <a:pt x="3462398" y="2834033"/>
                  </a:lnTo>
                  <a:lnTo>
                    <a:pt x="3438569" y="2872205"/>
                  </a:lnTo>
                  <a:lnTo>
                    <a:pt x="3413853" y="2909754"/>
                  </a:lnTo>
                  <a:lnTo>
                    <a:pt x="3388266" y="2946666"/>
                  </a:lnTo>
                  <a:lnTo>
                    <a:pt x="3361821" y="2982925"/>
                  </a:lnTo>
                  <a:lnTo>
                    <a:pt x="3334532" y="3018517"/>
                  </a:lnTo>
                  <a:lnTo>
                    <a:pt x="3306416" y="3053428"/>
                  </a:lnTo>
                  <a:lnTo>
                    <a:pt x="3277486" y="3087642"/>
                  </a:lnTo>
                  <a:lnTo>
                    <a:pt x="3247758" y="3121145"/>
                  </a:lnTo>
                  <a:lnTo>
                    <a:pt x="3217245" y="3153923"/>
                  </a:lnTo>
                  <a:lnTo>
                    <a:pt x="3185962" y="3185961"/>
                  </a:lnTo>
                  <a:lnTo>
                    <a:pt x="3153924" y="3217243"/>
                  </a:lnTo>
                  <a:lnTo>
                    <a:pt x="3121147" y="3247756"/>
                  </a:lnTo>
                  <a:lnTo>
                    <a:pt x="3087643" y="3277485"/>
                  </a:lnTo>
                  <a:lnTo>
                    <a:pt x="3053429" y="3306415"/>
                  </a:lnTo>
                  <a:lnTo>
                    <a:pt x="3018518" y="3334531"/>
                  </a:lnTo>
                  <a:lnTo>
                    <a:pt x="2982926" y="3361819"/>
                  </a:lnTo>
                  <a:lnTo>
                    <a:pt x="2946667" y="3388265"/>
                  </a:lnTo>
                  <a:lnTo>
                    <a:pt x="2909755" y="3413852"/>
                  </a:lnTo>
                  <a:lnTo>
                    <a:pt x="2872206" y="3438568"/>
                  </a:lnTo>
                  <a:lnTo>
                    <a:pt x="2834034" y="3462396"/>
                  </a:lnTo>
                  <a:lnTo>
                    <a:pt x="2795253" y="3485323"/>
                  </a:lnTo>
                  <a:lnTo>
                    <a:pt x="2755879" y="3507334"/>
                  </a:lnTo>
                  <a:lnTo>
                    <a:pt x="2715926" y="3528415"/>
                  </a:lnTo>
                  <a:lnTo>
                    <a:pt x="2675408" y="3548549"/>
                  </a:lnTo>
                  <a:lnTo>
                    <a:pt x="2634341" y="3567724"/>
                  </a:lnTo>
                  <a:lnTo>
                    <a:pt x="2592738" y="3585924"/>
                  </a:lnTo>
                  <a:lnTo>
                    <a:pt x="2550616" y="3603134"/>
                  </a:lnTo>
                  <a:lnTo>
                    <a:pt x="2507987" y="3619340"/>
                  </a:lnTo>
                  <a:lnTo>
                    <a:pt x="2464868" y="3634528"/>
                  </a:lnTo>
                  <a:lnTo>
                    <a:pt x="2421272" y="3648682"/>
                  </a:lnTo>
                  <a:lnTo>
                    <a:pt x="2377214" y="3661787"/>
                  </a:lnTo>
                  <a:lnTo>
                    <a:pt x="2332709" y="3673831"/>
                  </a:lnTo>
                  <a:lnTo>
                    <a:pt x="2287771" y="3684796"/>
                  </a:lnTo>
                  <a:lnTo>
                    <a:pt x="2242416" y="3694670"/>
                  </a:lnTo>
                  <a:lnTo>
                    <a:pt x="2196658" y="3703437"/>
                  </a:lnTo>
                  <a:lnTo>
                    <a:pt x="2150511" y="3711083"/>
                  </a:lnTo>
                  <a:lnTo>
                    <a:pt x="2103991" y="3717592"/>
                  </a:lnTo>
                  <a:lnTo>
                    <a:pt x="2057111" y="3722951"/>
                  </a:lnTo>
                  <a:lnTo>
                    <a:pt x="2009887" y="3727145"/>
                  </a:lnTo>
                  <a:lnTo>
                    <a:pt x="1962333" y="3730158"/>
                  </a:lnTo>
                  <a:lnTo>
                    <a:pt x="1914463" y="3731977"/>
                  </a:lnTo>
                  <a:lnTo>
                    <a:pt x="1866294" y="3732587"/>
                  </a:lnTo>
                  <a:lnTo>
                    <a:pt x="1818124" y="3731977"/>
                  </a:lnTo>
                  <a:lnTo>
                    <a:pt x="1770255" y="3730158"/>
                  </a:lnTo>
                  <a:lnTo>
                    <a:pt x="1722701" y="3727145"/>
                  </a:lnTo>
                  <a:lnTo>
                    <a:pt x="1675476" y="3722951"/>
                  </a:lnTo>
                  <a:lnTo>
                    <a:pt x="1628597" y="3717592"/>
                  </a:lnTo>
                  <a:lnTo>
                    <a:pt x="1582076" y="3711083"/>
                  </a:lnTo>
                  <a:lnTo>
                    <a:pt x="1535929" y="3703437"/>
                  </a:lnTo>
                  <a:lnTo>
                    <a:pt x="1490171" y="3694670"/>
                  </a:lnTo>
                  <a:lnTo>
                    <a:pt x="1444816" y="3684796"/>
                  </a:lnTo>
                  <a:lnTo>
                    <a:pt x="1399879" y="3673831"/>
                  </a:lnTo>
                  <a:lnTo>
                    <a:pt x="1355374" y="3661787"/>
                  </a:lnTo>
                  <a:lnTo>
                    <a:pt x="1311316" y="3648682"/>
                  </a:lnTo>
                  <a:lnTo>
                    <a:pt x="1267720" y="3634528"/>
                  </a:lnTo>
                  <a:lnTo>
                    <a:pt x="1224600" y="3619340"/>
                  </a:lnTo>
                  <a:lnTo>
                    <a:pt x="1181972" y="3603134"/>
                  </a:lnTo>
                  <a:lnTo>
                    <a:pt x="1139849" y="3585924"/>
                  </a:lnTo>
                  <a:lnTo>
                    <a:pt x="1098247" y="3567724"/>
                  </a:lnTo>
                  <a:lnTo>
                    <a:pt x="1057179" y="3548549"/>
                  </a:lnTo>
                  <a:lnTo>
                    <a:pt x="1016662" y="3528415"/>
                  </a:lnTo>
                  <a:lnTo>
                    <a:pt x="976708" y="3507334"/>
                  </a:lnTo>
                  <a:lnTo>
                    <a:pt x="937334" y="3485323"/>
                  </a:lnTo>
                  <a:lnTo>
                    <a:pt x="898553" y="3462396"/>
                  </a:lnTo>
                  <a:lnTo>
                    <a:pt x="860381" y="3438568"/>
                  </a:lnTo>
                  <a:lnTo>
                    <a:pt x="822832" y="3413852"/>
                  </a:lnTo>
                  <a:lnTo>
                    <a:pt x="785921" y="3388265"/>
                  </a:lnTo>
                  <a:lnTo>
                    <a:pt x="749661" y="3361819"/>
                  </a:lnTo>
                  <a:lnTo>
                    <a:pt x="714069" y="3334531"/>
                  </a:lnTo>
                  <a:lnTo>
                    <a:pt x="679158" y="3306415"/>
                  </a:lnTo>
                  <a:lnTo>
                    <a:pt x="644944" y="3277485"/>
                  </a:lnTo>
                  <a:lnTo>
                    <a:pt x="611441" y="3247756"/>
                  </a:lnTo>
                  <a:lnTo>
                    <a:pt x="578663" y="3217243"/>
                  </a:lnTo>
                  <a:lnTo>
                    <a:pt x="546625" y="3185961"/>
                  </a:lnTo>
                  <a:lnTo>
                    <a:pt x="515343" y="3153923"/>
                  </a:lnTo>
                  <a:lnTo>
                    <a:pt x="484830" y="3121145"/>
                  </a:lnTo>
                  <a:lnTo>
                    <a:pt x="455101" y="3087642"/>
                  </a:lnTo>
                  <a:lnTo>
                    <a:pt x="426171" y="3053428"/>
                  </a:lnTo>
                  <a:lnTo>
                    <a:pt x="398055" y="3018517"/>
                  </a:lnTo>
                  <a:lnTo>
                    <a:pt x="370767" y="2982925"/>
                  </a:lnTo>
                  <a:lnTo>
                    <a:pt x="344322" y="2946666"/>
                  </a:lnTo>
                  <a:lnTo>
                    <a:pt x="318734" y="2909754"/>
                  </a:lnTo>
                  <a:lnTo>
                    <a:pt x="294018" y="2872205"/>
                  </a:lnTo>
                  <a:lnTo>
                    <a:pt x="270190" y="2834033"/>
                  </a:lnTo>
                  <a:lnTo>
                    <a:pt x="247263" y="2795252"/>
                  </a:lnTo>
                  <a:lnTo>
                    <a:pt x="225252" y="2755878"/>
                  </a:lnTo>
                  <a:lnTo>
                    <a:pt x="204172" y="2715925"/>
                  </a:lnTo>
                  <a:lnTo>
                    <a:pt x="184037" y="2675407"/>
                  </a:lnTo>
                  <a:lnTo>
                    <a:pt x="164862" y="2634340"/>
                  </a:lnTo>
                  <a:lnTo>
                    <a:pt x="146663" y="2592737"/>
                  </a:lnTo>
                  <a:lnTo>
                    <a:pt x="129452" y="2550614"/>
                  </a:lnTo>
                  <a:lnTo>
                    <a:pt x="113246" y="2507986"/>
                  </a:lnTo>
                  <a:lnTo>
                    <a:pt x="98059" y="2464866"/>
                  </a:lnTo>
                  <a:lnTo>
                    <a:pt x="83905" y="2421270"/>
                  </a:lnTo>
                  <a:lnTo>
                    <a:pt x="70799" y="2377212"/>
                  </a:lnTo>
                  <a:lnTo>
                    <a:pt x="58756" y="2332708"/>
                  </a:lnTo>
                  <a:lnTo>
                    <a:pt x="47790" y="2287770"/>
                  </a:lnTo>
                  <a:lnTo>
                    <a:pt x="37916" y="2242415"/>
                  </a:lnTo>
                  <a:lnTo>
                    <a:pt x="29149" y="2196657"/>
                  </a:lnTo>
                  <a:lnTo>
                    <a:pt x="21503" y="2150510"/>
                  </a:lnTo>
                  <a:lnTo>
                    <a:pt x="14994" y="2103989"/>
                  </a:lnTo>
                  <a:lnTo>
                    <a:pt x="9635" y="2057110"/>
                  </a:lnTo>
                  <a:lnTo>
                    <a:pt x="5441" y="2009886"/>
                  </a:lnTo>
                  <a:lnTo>
                    <a:pt x="2428" y="1962331"/>
                  </a:lnTo>
                  <a:lnTo>
                    <a:pt x="609" y="1914462"/>
                  </a:lnTo>
                  <a:lnTo>
                    <a:pt x="0" y="1866292"/>
                  </a:lnTo>
                  <a:lnTo>
                    <a:pt x="609" y="1818123"/>
                  </a:lnTo>
                  <a:lnTo>
                    <a:pt x="2428" y="1770253"/>
                  </a:lnTo>
                  <a:lnTo>
                    <a:pt x="5441" y="1722699"/>
                  </a:lnTo>
                  <a:lnTo>
                    <a:pt x="9635" y="1675475"/>
                  </a:lnTo>
                  <a:lnTo>
                    <a:pt x="14994" y="1628595"/>
                  </a:lnTo>
                  <a:lnTo>
                    <a:pt x="21503" y="1582075"/>
                  </a:lnTo>
                  <a:lnTo>
                    <a:pt x="29149" y="1535928"/>
                  </a:lnTo>
                  <a:lnTo>
                    <a:pt x="37916" y="1490170"/>
                  </a:lnTo>
                  <a:lnTo>
                    <a:pt x="47790" y="1444815"/>
                  </a:lnTo>
                  <a:lnTo>
                    <a:pt x="58756" y="1399877"/>
                  </a:lnTo>
                  <a:lnTo>
                    <a:pt x="70799" y="1355373"/>
                  </a:lnTo>
                  <a:lnTo>
                    <a:pt x="83905" y="1311315"/>
                  </a:lnTo>
                  <a:lnTo>
                    <a:pt x="98059" y="1267719"/>
                  </a:lnTo>
                  <a:lnTo>
                    <a:pt x="113246" y="1224599"/>
                  </a:lnTo>
                  <a:lnTo>
                    <a:pt x="129452" y="1181971"/>
                  </a:lnTo>
                  <a:lnTo>
                    <a:pt x="146663" y="1139848"/>
                  </a:lnTo>
                  <a:lnTo>
                    <a:pt x="164862" y="1098245"/>
                  </a:lnTo>
                  <a:lnTo>
                    <a:pt x="184037" y="1057178"/>
                  </a:lnTo>
                  <a:lnTo>
                    <a:pt x="204172" y="1016661"/>
                  </a:lnTo>
                  <a:lnTo>
                    <a:pt x="225252" y="976707"/>
                  </a:lnTo>
                  <a:lnTo>
                    <a:pt x="247263" y="937333"/>
                  </a:lnTo>
                  <a:lnTo>
                    <a:pt x="270190" y="898553"/>
                  </a:lnTo>
                  <a:lnTo>
                    <a:pt x="294018" y="860380"/>
                  </a:lnTo>
                  <a:lnTo>
                    <a:pt x="318734" y="822831"/>
                  </a:lnTo>
                  <a:lnTo>
                    <a:pt x="344322" y="785920"/>
                  </a:lnTo>
                  <a:lnTo>
                    <a:pt x="370767" y="749660"/>
                  </a:lnTo>
                  <a:lnTo>
                    <a:pt x="398055" y="714068"/>
                  </a:lnTo>
                  <a:lnTo>
                    <a:pt x="426171" y="679158"/>
                  </a:lnTo>
                  <a:lnTo>
                    <a:pt x="455101" y="644943"/>
                  </a:lnTo>
                  <a:lnTo>
                    <a:pt x="484830" y="611440"/>
                  </a:lnTo>
                  <a:lnTo>
                    <a:pt x="515343" y="578662"/>
                  </a:lnTo>
                  <a:lnTo>
                    <a:pt x="546625" y="546625"/>
                  </a:lnTo>
                  <a:lnTo>
                    <a:pt x="578663" y="515342"/>
                  </a:lnTo>
                  <a:lnTo>
                    <a:pt x="611441" y="484829"/>
                  </a:lnTo>
                  <a:lnTo>
                    <a:pt x="644944" y="455101"/>
                  </a:lnTo>
                  <a:lnTo>
                    <a:pt x="679158" y="426171"/>
                  </a:lnTo>
                  <a:lnTo>
                    <a:pt x="714069" y="398054"/>
                  </a:lnTo>
                  <a:lnTo>
                    <a:pt x="749661" y="370766"/>
                  </a:lnTo>
                  <a:lnTo>
                    <a:pt x="785921" y="344321"/>
                  </a:lnTo>
                  <a:lnTo>
                    <a:pt x="822832" y="318734"/>
                  </a:lnTo>
                  <a:lnTo>
                    <a:pt x="860381" y="294018"/>
                  </a:lnTo>
                  <a:lnTo>
                    <a:pt x="898553" y="270189"/>
                  </a:lnTo>
                  <a:lnTo>
                    <a:pt x="937334" y="247262"/>
                  </a:lnTo>
                  <a:lnTo>
                    <a:pt x="976708" y="225251"/>
                  </a:lnTo>
                  <a:lnTo>
                    <a:pt x="1016662" y="204171"/>
                  </a:lnTo>
                  <a:lnTo>
                    <a:pt x="1057179" y="184037"/>
                  </a:lnTo>
                  <a:lnTo>
                    <a:pt x="1098247" y="164862"/>
                  </a:lnTo>
                  <a:lnTo>
                    <a:pt x="1139849" y="146662"/>
                  </a:lnTo>
                  <a:lnTo>
                    <a:pt x="1181972" y="129452"/>
                  </a:lnTo>
                  <a:lnTo>
                    <a:pt x="1224600" y="113246"/>
                  </a:lnTo>
                  <a:lnTo>
                    <a:pt x="1267720" y="98058"/>
                  </a:lnTo>
                  <a:lnTo>
                    <a:pt x="1311316" y="83905"/>
                  </a:lnTo>
                  <a:lnTo>
                    <a:pt x="1355374" y="70799"/>
                  </a:lnTo>
                  <a:lnTo>
                    <a:pt x="1399879" y="58755"/>
                  </a:lnTo>
                  <a:lnTo>
                    <a:pt x="1444816" y="47790"/>
                  </a:lnTo>
                  <a:lnTo>
                    <a:pt x="1490171" y="37916"/>
                  </a:lnTo>
                  <a:lnTo>
                    <a:pt x="1535929" y="29149"/>
                  </a:lnTo>
                  <a:lnTo>
                    <a:pt x="1582076" y="21503"/>
                  </a:lnTo>
                  <a:lnTo>
                    <a:pt x="1628597" y="14994"/>
                  </a:lnTo>
                  <a:lnTo>
                    <a:pt x="1675476" y="9635"/>
                  </a:lnTo>
                  <a:lnTo>
                    <a:pt x="1722701" y="5441"/>
                  </a:lnTo>
                  <a:lnTo>
                    <a:pt x="1770255" y="2428"/>
                  </a:lnTo>
                  <a:lnTo>
                    <a:pt x="1818124" y="609"/>
                  </a:lnTo>
                  <a:lnTo>
                    <a:pt x="1866294" y="0"/>
                  </a:lnTo>
                  <a:close/>
                </a:path>
              </a:pathLst>
            </a:custGeom>
            <a:ln w="609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62199" y="800583"/>
            <a:ext cx="6645275" cy="4443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45" b="1">
                <a:solidFill>
                  <a:srgbClr val="FFFFFF"/>
                </a:solidFill>
                <a:latin typeface="Arial"/>
                <a:cs typeface="Arial"/>
              </a:rPr>
              <a:t>Why</a:t>
            </a:r>
            <a:r>
              <a:rPr dirty="0" sz="22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14" b="1">
                <a:solidFill>
                  <a:srgbClr val="FFFFFF"/>
                </a:solidFill>
                <a:latin typeface="Arial"/>
                <a:cs typeface="Arial"/>
              </a:rPr>
              <a:t>Choose</a:t>
            </a:r>
            <a:r>
              <a:rPr dirty="0" sz="22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95" b="1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22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65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22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30" b="1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22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10" b="1">
                <a:solidFill>
                  <a:srgbClr val="FFFFFF"/>
                </a:solidFill>
                <a:latin typeface="Arial"/>
                <a:cs typeface="Arial"/>
              </a:rPr>
              <a:t>Rig</a:t>
            </a:r>
            <a:r>
              <a:rPr dirty="0" sz="2200" spc="-1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Arial"/>
                <a:cs typeface="Arial"/>
              </a:rPr>
              <a:t>Technology</a:t>
            </a:r>
            <a:endParaRPr sz="2200">
              <a:latin typeface="Arial"/>
              <a:cs typeface="Arial"/>
            </a:endParaRPr>
          </a:p>
          <a:p>
            <a:pPr algn="just" marL="12700" marR="5080">
              <a:lnSpc>
                <a:spcPct val="156600"/>
              </a:lnSpc>
              <a:spcBef>
                <a:spcPts val="1585"/>
              </a:spcBef>
            </a:pPr>
            <a:r>
              <a:rPr dirty="0" sz="1100" spc="-40" b="1">
                <a:solidFill>
                  <a:srgbClr val="F9E32D"/>
                </a:solidFill>
                <a:latin typeface="Arial"/>
                <a:cs typeface="Arial"/>
              </a:rPr>
              <a:t>Job</a:t>
            </a:r>
            <a:r>
              <a:rPr dirty="0" sz="1100" spc="-35" b="1">
                <a:solidFill>
                  <a:srgbClr val="F9E32D"/>
                </a:solidFill>
                <a:latin typeface="Arial"/>
                <a:cs typeface="Arial"/>
              </a:rPr>
              <a:t> security </a:t>
            </a:r>
            <a:r>
              <a:rPr dirty="0" sz="1100" spc="60" b="1">
                <a:solidFill>
                  <a:srgbClr val="F9E32D"/>
                </a:solidFill>
                <a:latin typeface="Arial"/>
                <a:cs typeface="Arial"/>
              </a:rPr>
              <a:t>-</a:t>
            </a:r>
            <a:r>
              <a:rPr dirty="0" sz="1100" spc="-40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industry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contributor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economy,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constant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demand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skilled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workers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ﬁeld.</a:t>
            </a:r>
            <a:r>
              <a:rPr dirty="0" sz="11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means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diploma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rig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technology</a:t>
            </a:r>
            <a:r>
              <a:rPr dirty="0" sz="1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can expect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good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job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security,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opportunities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long-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term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employment.</a:t>
            </a:r>
            <a:endParaRPr sz="1100">
              <a:latin typeface="Arial"/>
              <a:cs typeface="Arial"/>
            </a:endParaRPr>
          </a:p>
          <a:p>
            <a:pPr algn="just" marL="12700" marR="5080">
              <a:lnSpc>
                <a:spcPct val="156600"/>
              </a:lnSpc>
              <a:spcBef>
                <a:spcPts val="919"/>
              </a:spcBef>
            </a:pPr>
            <a:r>
              <a:rPr dirty="0" sz="1100" spc="-40" b="1">
                <a:solidFill>
                  <a:srgbClr val="F9E32D"/>
                </a:solidFill>
                <a:latin typeface="Arial"/>
                <a:cs typeface="Arial"/>
              </a:rPr>
              <a:t>High</a:t>
            </a:r>
            <a:r>
              <a:rPr dirty="0" sz="1100" spc="-125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-35" b="1">
                <a:solidFill>
                  <a:srgbClr val="F9E32D"/>
                </a:solidFill>
                <a:latin typeface="Arial"/>
                <a:cs typeface="Arial"/>
              </a:rPr>
              <a:t>earning</a:t>
            </a:r>
            <a:r>
              <a:rPr dirty="0" sz="1100" spc="-125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-30" b="1">
                <a:solidFill>
                  <a:srgbClr val="F9E32D"/>
                </a:solidFill>
                <a:latin typeface="Arial"/>
                <a:cs typeface="Arial"/>
              </a:rPr>
              <a:t>potential</a:t>
            </a:r>
            <a:r>
              <a:rPr dirty="0" sz="1100" spc="-125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F9E32D"/>
                </a:solidFill>
                <a:latin typeface="Arial"/>
                <a:cs typeface="Arial"/>
              </a:rPr>
              <a:t>-</a:t>
            </a:r>
            <a:r>
              <a:rPr dirty="0" sz="1100" spc="165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Workers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industry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typically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well-compensated</a:t>
            </a:r>
            <a:r>
              <a:rPr dirty="0" sz="11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work,</a:t>
            </a:r>
            <a:r>
              <a:rPr dirty="0" sz="11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salaries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often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higher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than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average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1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industries.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pursuing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career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rig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technology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attractive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option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looking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2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earn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good</a:t>
            </a:r>
            <a:r>
              <a:rPr dirty="0" sz="11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income.</a:t>
            </a:r>
            <a:endParaRPr sz="1100">
              <a:latin typeface="Arial"/>
              <a:cs typeface="Arial"/>
            </a:endParaRPr>
          </a:p>
          <a:p>
            <a:pPr algn="just" marL="12700" marR="6350">
              <a:lnSpc>
                <a:spcPct val="156600"/>
              </a:lnSpc>
              <a:spcBef>
                <a:spcPts val="925"/>
              </a:spcBef>
            </a:pPr>
            <a:r>
              <a:rPr dirty="0" sz="1100" spc="-45" b="1">
                <a:solidFill>
                  <a:srgbClr val="F9E32D"/>
                </a:solidFill>
                <a:latin typeface="Arial"/>
                <a:cs typeface="Arial"/>
              </a:rPr>
              <a:t>Opportunity</a:t>
            </a:r>
            <a:r>
              <a:rPr dirty="0" sz="1100" spc="15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9E32D"/>
                </a:solidFill>
                <a:latin typeface="Arial"/>
                <a:cs typeface="Arial"/>
              </a:rPr>
              <a:t>for</a:t>
            </a:r>
            <a:r>
              <a:rPr dirty="0" sz="1100" spc="20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F9E32D"/>
                </a:solidFill>
                <a:latin typeface="Arial"/>
                <a:cs typeface="Arial"/>
              </a:rPr>
              <a:t>travel</a:t>
            </a:r>
            <a:r>
              <a:rPr dirty="0" sz="1100" spc="15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F9E32D"/>
                </a:solidFill>
                <a:latin typeface="Arial"/>
                <a:cs typeface="Arial"/>
              </a:rPr>
              <a:t>-</a:t>
            </a:r>
            <a:r>
              <a:rPr dirty="0" sz="1100" spc="459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Many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rig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workers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opportunity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different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parts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world,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exciting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prospect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enjoy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traveling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experiencing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11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cultures.</a:t>
            </a:r>
            <a:endParaRPr sz="1100">
              <a:latin typeface="Arial"/>
              <a:cs typeface="Arial"/>
            </a:endParaRPr>
          </a:p>
          <a:p>
            <a:pPr marL="12700" marR="5715">
              <a:lnSpc>
                <a:spcPct val="156600"/>
              </a:lnSpc>
              <a:spcBef>
                <a:spcPts val="919"/>
              </a:spcBef>
            </a:pPr>
            <a:r>
              <a:rPr dirty="0" sz="1100" spc="-40" b="1">
                <a:solidFill>
                  <a:srgbClr val="F9E32D"/>
                </a:solidFill>
                <a:latin typeface="Arial"/>
                <a:cs typeface="Arial"/>
              </a:rPr>
              <a:t>Hands-</a:t>
            </a:r>
            <a:r>
              <a:rPr dirty="0" sz="1100" spc="-35" b="1">
                <a:solidFill>
                  <a:srgbClr val="F9E32D"/>
                </a:solidFill>
                <a:latin typeface="Arial"/>
                <a:cs typeface="Arial"/>
              </a:rPr>
              <a:t>on</a:t>
            </a:r>
            <a:r>
              <a:rPr dirty="0" sz="1100" spc="-40" b="1">
                <a:solidFill>
                  <a:srgbClr val="F9E32D"/>
                </a:solidFill>
                <a:latin typeface="Arial"/>
                <a:cs typeface="Arial"/>
              </a:rPr>
              <a:t> work </a:t>
            </a:r>
            <a:r>
              <a:rPr dirty="0" sz="1100" spc="60" b="1">
                <a:solidFill>
                  <a:srgbClr val="F9E32D"/>
                </a:solidFill>
                <a:latin typeface="Arial"/>
                <a:cs typeface="Arial"/>
              </a:rPr>
              <a:t>-</a:t>
            </a:r>
            <a:r>
              <a:rPr dirty="0" sz="1100" spc="-40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rig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physically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demanding,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rewarding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enjoy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hands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solving</a:t>
            </a:r>
            <a:r>
              <a:rPr dirty="0" sz="1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problems.</a:t>
            </a:r>
            <a:endParaRPr sz="1100">
              <a:latin typeface="Arial"/>
              <a:cs typeface="Arial"/>
            </a:endParaRPr>
          </a:p>
          <a:p>
            <a:pPr algn="just" marL="12700" marR="5715">
              <a:lnSpc>
                <a:spcPct val="156600"/>
              </a:lnSpc>
              <a:spcBef>
                <a:spcPts val="919"/>
              </a:spcBef>
            </a:pPr>
            <a:r>
              <a:rPr dirty="0" sz="1100" spc="-25" b="1">
                <a:solidFill>
                  <a:srgbClr val="F9E32D"/>
                </a:solidFill>
                <a:latin typeface="Arial"/>
                <a:cs typeface="Arial"/>
              </a:rPr>
              <a:t>Opportunities</a:t>
            </a:r>
            <a:r>
              <a:rPr dirty="0" sz="1100" spc="200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9E32D"/>
                </a:solidFill>
                <a:latin typeface="Arial"/>
                <a:cs typeface="Arial"/>
              </a:rPr>
              <a:t>for</a:t>
            </a:r>
            <a:r>
              <a:rPr dirty="0" sz="1100" spc="200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F9E32D"/>
                </a:solidFill>
                <a:latin typeface="Arial"/>
                <a:cs typeface="Arial"/>
              </a:rPr>
              <a:t>advancement</a:t>
            </a:r>
            <a:r>
              <a:rPr dirty="0" sz="1100" spc="195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F9E32D"/>
                </a:solidFill>
                <a:latin typeface="Arial"/>
                <a:cs typeface="Arial"/>
              </a:rPr>
              <a:t>-</a:t>
            </a:r>
            <a:r>
              <a:rPr dirty="0" sz="1100" spc="200" b="1">
                <a:solidFill>
                  <a:srgbClr val="F9E32D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industry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offers</a:t>
            </a:r>
            <a:r>
              <a:rPr dirty="0" sz="1100" spc="20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variety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opportunities</a:t>
            </a:r>
            <a:r>
              <a:rPr dirty="0" sz="110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1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career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advancement,</a:t>
            </a:r>
            <a:r>
              <a:rPr dirty="0" sz="1100" spc="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many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workers</a:t>
            </a:r>
            <a:r>
              <a:rPr dirty="0" sz="1100" spc="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starting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out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entry-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r>
              <a:rPr dirty="0" sz="1100" spc="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technicians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dirty="0" sz="1100" spc="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way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11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r>
              <a:rPr dirty="0" sz="1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positions.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7558477" cy="1069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8276647"/>
            <a:ext cx="7557770" cy="2415540"/>
          </a:xfrm>
          <a:custGeom>
            <a:avLst/>
            <a:gdLst/>
            <a:ahLst/>
            <a:cxnLst/>
            <a:rect l="l" t="t" r="r" b="b"/>
            <a:pathLst>
              <a:path w="7557770" h="2415540">
                <a:moveTo>
                  <a:pt x="0" y="1342387"/>
                </a:moveTo>
                <a:lnTo>
                  <a:pt x="0" y="2415352"/>
                </a:lnTo>
                <a:lnTo>
                  <a:pt x="7557433" y="2415352"/>
                </a:lnTo>
                <a:lnTo>
                  <a:pt x="7557433" y="1580194"/>
                </a:lnTo>
                <a:lnTo>
                  <a:pt x="900859" y="1580194"/>
                </a:lnTo>
                <a:lnTo>
                  <a:pt x="861729" y="1580094"/>
                </a:lnTo>
                <a:lnTo>
                  <a:pt x="823496" y="1579451"/>
                </a:lnTo>
                <a:lnTo>
                  <a:pt x="749684" y="1576588"/>
                </a:lnTo>
                <a:lnTo>
                  <a:pt x="679338" y="1571713"/>
                </a:lnTo>
                <a:lnTo>
                  <a:pt x="612376" y="1564930"/>
                </a:lnTo>
                <a:lnTo>
                  <a:pt x="548713" y="1556347"/>
                </a:lnTo>
                <a:lnTo>
                  <a:pt x="488268" y="1546070"/>
                </a:lnTo>
                <a:lnTo>
                  <a:pt x="430956" y="1534204"/>
                </a:lnTo>
                <a:lnTo>
                  <a:pt x="376695" y="1520856"/>
                </a:lnTo>
                <a:lnTo>
                  <a:pt x="325401" y="1506131"/>
                </a:lnTo>
                <a:lnTo>
                  <a:pt x="276991" y="1490137"/>
                </a:lnTo>
                <a:lnTo>
                  <a:pt x="231381" y="1472979"/>
                </a:lnTo>
                <a:lnTo>
                  <a:pt x="188489" y="1454763"/>
                </a:lnTo>
                <a:lnTo>
                  <a:pt x="148230" y="1435595"/>
                </a:lnTo>
                <a:lnTo>
                  <a:pt x="110523" y="1415582"/>
                </a:lnTo>
                <a:lnTo>
                  <a:pt x="75283" y="1394830"/>
                </a:lnTo>
                <a:lnTo>
                  <a:pt x="42428" y="1373444"/>
                </a:lnTo>
                <a:lnTo>
                  <a:pt x="11873" y="1351531"/>
                </a:lnTo>
                <a:lnTo>
                  <a:pt x="0" y="1342387"/>
                </a:lnTo>
                <a:close/>
              </a:path>
              <a:path w="7557770" h="2415540">
                <a:moveTo>
                  <a:pt x="6838214" y="0"/>
                </a:moveTo>
                <a:lnTo>
                  <a:pt x="6766665" y="712"/>
                </a:lnTo>
                <a:lnTo>
                  <a:pt x="6691909" y="3162"/>
                </a:lnTo>
                <a:lnTo>
                  <a:pt x="6653306" y="5065"/>
                </a:lnTo>
                <a:lnTo>
                  <a:pt x="6613875" y="7435"/>
                </a:lnTo>
                <a:lnTo>
                  <a:pt x="6573608" y="10283"/>
                </a:lnTo>
                <a:lnTo>
                  <a:pt x="6532497" y="13619"/>
                </a:lnTo>
                <a:lnTo>
                  <a:pt x="6490532" y="17455"/>
                </a:lnTo>
                <a:lnTo>
                  <a:pt x="6404008" y="26668"/>
                </a:lnTo>
                <a:lnTo>
                  <a:pt x="6313968" y="38009"/>
                </a:lnTo>
                <a:lnTo>
                  <a:pt x="6220344" y="51565"/>
                </a:lnTo>
                <a:lnTo>
                  <a:pt x="6123067" y="67422"/>
                </a:lnTo>
                <a:lnTo>
                  <a:pt x="6022068" y="85669"/>
                </a:lnTo>
                <a:lnTo>
                  <a:pt x="5917281" y="106392"/>
                </a:lnTo>
                <a:lnTo>
                  <a:pt x="5808635" y="129677"/>
                </a:lnTo>
                <a:lnTo>
                  <a:pt x="5696063" y="155612"/>
                </a:lnTo>
                <a:lnTo>
                  <a:pt x="5579496" y="184284"/>
                </a:lnTo>
                <a:lnTo>
                  <a:pt x="5458867" y="215780"/>
                </a:lnTo>
                <a:lnTo>
                  <a:pt x="5334105" y="250187"/>
                </a:lnTo>
                <a:lnTo>
                  <a:pt x="5205144" y="287591"/>
                </a:lnTo>
                <a:lnTo>
                  <a:pt x="5071914" y="328080"/>
                </a:lnTo>
                <a:lnTo>
                  <a:pt x="4863917" y="394787"/>
                </a:lnTo>
                <a:lnTo>
                  <a:pt x="4645931" y="468924"/>
                </a:lnTo>
                <a:lnTo>
                  <a:pt x="4417726" y="550784"/>
                </a:lnTo>
                <a:lnTo>
                  <a:pt x="4179071" y="640660"/>
                </a:lnTo>
                <a:lnTo>
                  <a:pt x="3929735" y="738847"/>
                </a:lnTo>
                <a:lnTo>
                  <a:pt x="3580546" y="882563"/>
                </a:lnTo>
                <a:lnTo>
                  <a:pt x="3321817" y="986634"/>
                </a:lnTo>
                <a:lnTo>
                  <a:pt x="3155971" y="1050558"/>
                </a:lnTo>
                <a:lnTo>
                  <a:pt x="2995340" y="1110240"/>
                </a:lnTo>
                <a:lnTo>
                  <a:pt x="2839841" y="1165787"/>
                </a:lnTo>
                <a:lnTo>
                  <a:pt x="2689391" y="1217304"/>
                </a:lnTo>
                <a:lnTo>
                  <a:pt x="2543906" y="1264898"/>
                </a:lnTo>
                <a:lnTo>
                  <a:pt x="2403303" y="1308675"/>
                </a:lnTo>
                <a:lnTo>
                  <a:pt x="2267499" y="1348742"/>
                </a:lnTo>
                <a:lnTo>
                  <a:pt x="2136411" y="1385203"/>
                </a:lnTo>
                <a:lnTo>
                  <a:pt x="2009955" y="1418166"/>
                </a:lnTo>
                <a:lnTo>
                  <a:pt x="1888048" y="1447736"/>
                </a:lnTo>
                <a:lnTo>
                  <a:pt x="1770607" y="1474019"/>
                </a:lnTo>
                <a:lnTo>
                  <a:pt x="1657548" y="1497123"/>
                </a:lnTo>
                <a:lnTo>
                  <a:pt x="1602636" y="1507515"/>
                </a:lnTo>
                <a:lnTo>
                  <a:pt x="1548789" y="1517152"/>
                </a:lnTo>
                <a:lnTo>
                  <a:pt x="1495995" y="1526047"/>
                </a:lnTo>
                <a:lnTo>
                  <a:pt x="1444245" y="1534213"/>
                </a:lnTo>
                <a:lnTo>
                  <a:pt x="1393528" y="1541664"/>
                </a:lnTo>
                <a:lnTo>
                  <a:pt x="1343835" y="1548413"/>
                </a:lnTo>
                <a:lnTo>
                  <a:pt x="1295153" y="1554472"/>
                </a:lnTo>
                <a:lnTo>
                  <a:pt x="1247473" y="1559856"/>
                </a:lnTo>
                <a:lnTo>
                  <a:pt x="1200785" y="1564577"/>
                </a:lnTo>
                <a:lnTo>
                  <a:pt x="1155079" y="1568650"/>
                </a:lnTo>
                <a:lnTo>
                  <a:pt x="1110342" y="1572086"/>
                </a:lnTo>
                <a:lnTo>
                  <a:pt x="1066567" y="1574900"/>
                </a:lnTo>
                <a:lnTo>
                  <a:pt x="1023741" y="1577104"/>
                </a:lnTo>
                <a:lnTo>
                  <a:pt x="981855" y="1578713"/>
                </a:lnTo>
                <a:lnTo>
                  <a:pt x="940897" y="1579738"/>
                </a:lnTo>
                <a:lnTo>
                  <a:pt x="900859" y="1580194"/>
                </a:lnTo>
                <a:lnTo>
                  <a:pt x="7557433" y="1580194"/>
                </a:lnTo>
                <a:lnTo>
                  <a:pt x="7557433" y="131069"/>
                </a:lnTo>
                <a:lnTo>
                  <a:pt x="7541347" y="123667"/>
                </a:lnTo>
                <a:lnTo>
                  <a:pt x="7489782" y="102153"/>
                </a:lnTo>
                <a:lnTo>
                  <a:pt x="7452564" y="88495"/>
                </a:lnTo>
                <a:lnTo>
                  <a:pt x="7412992" y="75487"/>
                </a:lnTo>
                <a:lnTo>
                  <a:pt x="7370999" y="63216"/>
                </a:lnTo>
                <a:lnTo>
                  <a:pt x="7326516" y="51768"/>
                </a:lnTo>
                <a:lnTo>
                  <a:pt x="7279475" y="41230"/>
                </a:lnTo>
                <a:lnTo>
                  <a:pt x="7229807" y="31690"/>
                </a:lnTo>
                <a:lnTo>
                  <a:pt x="7177444" y="23235"/>
                </a:lnTo>
                <a:lnTo>
                  <a:pt x="7122317" y="15951"/>
                </a:lnTo>
                <a:lnTo>
                  <a:pt x="7064358" y="9925"/>
                </a:lnTo>
                <a:lnTo>
                  <a:pt x="7003499" y="5244"/>
                </a:lnTo>
                <a:lnTo>
                  <a:pt x="6939672" y="1996"/>
                </a:lnTo>
                <a:lnTo>
                  <a:pt x="6872807" y="267"/>
                </a:lnTo>
                <a:lnTo>
                  <a:pt x="68382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2560" y="2818039"/>
            <a:ext cx="260667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90">
                <a:solidFill>
                  <a:srgbClr val="FFFFFF"/>
                </a:solidFill>
              </a:rPr>
              <a:t>What</a:t>
            </a:r>
            <a:r>
              <a:rPr dirty="0" sz="2500" spc="-80">
                <a:solidFill>
                  <a:srgbClr val="FFFFFF"/>
                </a:solidFill>
              </a:rPr>
              <a:t> </a:t>
            </a:r>
            <a:r>
              <a:rPr dirty="0" sz="2500" spc="-140">
                <a:solidFill>
                  <a:srgbClr val="FFFFFF"/>
                </a:solidFill>
              </a:rPr>
              <a:t>We</a:t>
            </a:r>
            <a:r>
              <a:rPr dirty="0" sz="2500" spc="-75">
                <a:solidFill>
                  <a:srgbClr val="FFFFFF"/>
                </a:solidFill>
              </a:rPr>
              <a:t> </a:t>
            </a:r>
            <a:r>
              <a:rPr dirty="0" sz="2500" spc="-105">
                <a:solidFill>
                  <a:srgbClr val="FFFFFF"/>
                </a:solidFill>
              </a:rPr>
              <a:t>Provide?</a:t>
            </a:r>
            <a:endParaRPr sz="2500"/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Characteristics</a:t>
            </a:r>
            <a:r>
              <a:rPr dirty="0" spc="-15"/>
              <a:t> </a:t>
            </a:r>
            <a:r>
              <a:rPr dirty="0" spc="85"/>
              <a:t>of</a:t>
            </a:r>
            <a:r>
              <a:rPr dirty="0" spc="-15"/>
              <a:t> </a:t>
            </a:r>
            <a:r>
              <a:rPr dirty="0" spc="-10"/>
              <a:t>Oil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 spc="-25"/>
              <a:t>Gas</a:t>
            </a:r>
          </a:p>
          <a:p>
            <a:pPr marL="12700" marR="5080">
              <a:lnSpc>
                <a:spcPct val="198800"/>
              </a:lnSpc>
            </a:pPr>
            <a:r>
              <a:rPr dirty="0" spc="-10"/>
              <a:t>Exploration,</a:t>
            </a:r>
            <a:r>
              <a:rPr dirty="0" spc="-55"/>
              <a:t> </a:t>
            </a:r>
            <a:r>
              <a:rPr dirty="0" spc="-30"/>
              <a:t>Surveys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/>
              <a:t>Drilling</a:t>
            </a:r>
            <a:r>
              <a:rPr dirty="0" spc="-50"/>
              <a:t> </a:t>
            </a:r>
            <a:r>
              <a:rPr dirty="0" spc="-10"/>
              <a:t>Rights </a:t>
            </a:r>
            <a:r>
              <a:rPr dirty="0"/>
              <a:t>Drilling</a:t>
            </a:r>
            <a:r>
              <a:rPr dirty="0" spc="-45"/>
              <a:t> </a:t>
            </a:r>
            <a:r>
              <a:rPr dirty="0" spc="-20"/>
              <a:t>Rigs</a:t>
            </a:r>
            <a:r>
              <a:rPr dirty="0" spc="-45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/>
              <a:t>Drilling</a:t>
            </a:r>
            <a:r>
              <a:rPr dirty="0" spc="-45"/>
              <a:t> </a:t>
            </a:r>
            <a:r>
              <a:rPr dirty="0"/>
              <a:t>a</a:t>
            </a:r>
            <a:r>
              <a:rPr dirty="0" spc="-40"/>
              <a:t> </a:t>
            </a:r>
            <a:r>
              <a:rPr dirty="0" spc="-20"/>
              <a:t>Well </a:t>
            </a:r>
            <a:r>
              <a:rPr dirty="0"/>
              <a:t>Exploration</a:t>
            </a:r>
            <a:r>
              <a:rPr dirty="0" spc="-90"/>
              <a:t> </a:t>
            </a:r>
            <a:r>
              <a:rPr dirty="0"/>
              <a:t>and</a:t>
            </a:r>
            <a:r>
              <a:rPr dirty="0" spc="-90"/>
              <a:t> </a:t>
            </a:r>
            <a:r>
              <a:rPr dirty="0"/>
              <a:t>Development</a:t>
            </a:r>
            <a:r>
              <a:rPr dirty="0" spc="-90"/>
              <a:t> </a:t>
            </a:r>
            <a:r>
              <a:rPr dirty="0" spc="-10"/>
              <a:t>Drilling </a:t>
            </a:r>
            <a:r>
              <a:rPr dirty="0"/>
              <a:t>Production</a:t>
            </a:r>
            <a:r>
              <a:rPr dirty="0" spc="75"/>
              <a:t> </a:t>
            </a:r>
            <a:r>
              <a:rPr dirty="0"/>
              <a:t>and</a:t>
            </a:r>
            <a:r>
              <a:rPr dirty="0" spc="80"/>
              <a:t> </a:t>
            </a:r>
            <a:r>
              <a:rPr dirty="0" spc="-35"/>
              <a:t>Work-</a:t>
            </a:r>
            <a:r>
              <a:rPr dirty="0" spc="-20"/>
              <a:t>over</a:t>
            </a:r>
          </a:p>
          <a:p>
            <a:pPr marL="12700" marR="2331720">
              <a:lnSpc>
                <a:spcPct val="198800"/>
              </a:lnSpc>
            </a:pPr>
            <a:r>
              <a:rPr dirty="0" spc="-10"/>
              <a:t>Safety</a:t>
            </a:r>
            <a:r>
              <a:rPr dirty="0" spc="-90"/>
              <a:t> </a:t>
            </a:r>
            <a:r>
              <a:rPr dirty="0" spc="-10"/>
              <a:t>Trainings </a:t>
            </a:r>
            <a:r>
              <a:rPr dirty="0"/>
              <a:t>Final</a:t>
            </a:r>
            <a:r>
              <a:rPr dirty="0" spc="-100"/>
              <a:t> </a:t>
            </a:r>
            <a:r>
              <a:rPr dirty="0" spc="-10"/>
              <a:t>Assessment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0" y="-38100"/>
            <a:ext cx="7598409" cy="9682480"/>
            <a:chOff x="0" y="-38100"/>
            <a:chExt cx="7598409" cy="9682480"/>
          </a:xfrm>
        </p:grpSpPr>
        <p:sp>
          <p:nvSpPr>
            <p:cNvPr id="6" name="object 6" descr=""/>
            <p:cNvSpPr/>
            <p:nvPr/>
          </p:nvSpPr>
          <p:spPr>
            <a:xfrm>
              <a:off x="480098" y="3867019"/>
              <a:ext cx="5754370" cy="3625850"/>
            </a:xfrm>
            <a:custGeom>
              <a:avLst/>
              <a:gdLst/>
              <a:ahLst/>
              <a:cxnLst/>
              <a:rect l="l" t="t" r="r" b="b"/>
              <a:pathLst>
                <a:path w="5754370" h="3625850">
                  <a:moveTo>
                    <a:pt x="5753900" y="3531870"/>
                  </a:moveTo>
                  <a:lnTo>
                    <a:pt x="5660453" y="3531870"/>
                  </a:lnTo>
                  <a:lnTo>
                    <a:pt x="5660453" y="3568509"/>
                  </a:lnTo>
                  <a:lnTo>
                    <a:pt x="0" y="3568509"/>
                  </a:lnTo>
                  <a:lnTo>
                    <a:pt x="0" y="3586797"/>
                  </a:lnTo>
                  <a:lnTo>
                    <a:pt x="5660453" y="3586797"/>
                  </a:lnTo>
                  <a:lnTo>
                    <a:pt x="5660453" y="3625850"/>
                  </a:lnTo>
                  <a:lnTo>
                    <a:pt x="5753900" y="3625850"/>
                  </a:lnTo>
                  <a:lnTo>
                    <a:pt x="5753900" y="3586797"/>
                  </a:lnTo>
                  <a:lnTo>
                    <a:pt x="5753900" y="3586480"/>
                  </a:lnTo>
                  <a:lnTo>
                    <a:pt x="5753900" y="3568700"/>
                  </a:lnTo>
                  <a:lnTo>
                    <a:pt x="5753900" y="3568509"/>
                  </a:lnTo>
                  <a:lnTo>
                    <a:pt x="5753900" y="3531870"/>
                  </a:lnTo>
                  <a:close/>
                </a:path>
                <a:path w="5754370" h="3625850">
                  <a:moveTo>
                    <a:pt x="5753900" y="2969260"/>
                  </a:moveTo>
                  <a:lnTo>
                    <a:pt x="5660453" y="2969260"/>
                  </a:lnTo>
                  <a:lnTo>
                    <a:pt x="5660453" y="3005988"/>
                  </a:lnTo>
                  <a:lnTo>
                    <a:pt x="0" y="3005988"/>
                  </a:lnTo>
                  <a:lnTo>
                    <a:pt x="0" y="3024276"/>
                  </a:lnTo>
                  <a:lnTo>
                    <a:pt x="5660453" y="3024276"/>
                  </a:lnTo>
                  <a:lnTo>
                    <a:pt x="5660453" y="3063240"/>
                  </a:lnTo>
                  <a:lnTo>
                    <a:pt x="5753900" y="3063240"/>
                  </a:lnTo>
                  <a:lnTo>
                    <a:pt x="5753900" y="3024276"/>
                  </a:lnTo>
                  <a:lnTo>
                    <a:pt x="5753900" y="3023870"/>
                  </a:lnTo>
                  <a:lnTo>
                    <a:pt x="5753900" y="3006090"/>
                  </a:lnTo>
                  <a:lnTo>
                    <a:pt x="5753900" y="2969260"/>
                  </a:lnTo>
                  <a:close/>
                </a:path>
                <a:path w="5754370" h="3625850">
                  <a:moveTo>
                    <a:pt x="5753900" y="2345690"/>
                  </a:moveTo>
                  <a:lnTo>
                    <a:pt x="5660453" y="2345690"/>
                  </a:lnTo>
                  <a:lnTo>
                    <a:pt x="5660453" y="2382520"/>
                  </a:lnTo>
                  <a:lnTo>
                    <a:pt x="5660453" y="2382647"/>
                  </a:lnTo>
                  <a:lnTo>
                    <a:pt x="0" y="2382647"/>
                  </a:lnTo>
                  <a:lnTo>
                    <a:pt x="0" y="2400935"/>
                  </a:lnTo>
                  <a:lnTo>
                    <a:pt x="5660453" y="2400935"/>
                  </a:lnTo>
                  <a:lnTo>
                    <a:pt x="5660453" y="2439670"/>
                  </a:lnTo>
                  <a:lnTo>
                    <a:pt x="5753900" y="2439670"/>
                  </a:lnTo>
                  <a:lnTo>
                    <a:pt x="5753900" y="2400935"/>
                  </a:lnTo>
                  <a:lnTo>
                    <a:pt x="5753900" y="2400300"/>
                  </a:lnTo>
                  <a:lnTo>
                    <a:pt x="5753900" y="2382647"/>
                  </a:lnTo>
                  <a:lnTo>
                    <a:pt x="5717146" y="2382647"/>
                  </a:lnTo>
                  <a:lnTo>
                    <a:pt x="5717146" y="2382520"/>
                  </a:lnTo>
                  <a:lnTo>
                    <a:pt x="5753900" y="2382520"/>
                  </a:lnTo>
                  <a:lnTo>
                    <a:pt x="5753900" y="2345690"/>
                  </a:lnTo>
                  <a:close/>
                </a:path>
                <a:path w="5754370" h="3625850">
                  <a:moveTo>
                    <a:pt x="5753900" y="1791970"/>
                  </a:moveTo>
                  <a:lnTo>
                    <a:pt x="5660453" y="1791970"/>
                  </a:lnTo>
                  <a:lnTo>
                    <a:pt x="5660453" y="1828698"/>
                  </a:lnTo>
                  <a:lnTo>
                    <a:pt x="0" y="1828698"/>
                  </a:lnTo>
                  <a:lnTo>
                    <a:pt x="0" y="1846986"/>
                  </a:lnTo>
                  <a:lnTo>
                    <a:pt x="5660453" y="1846986"/>
                  </a:lnTo>
                  <a:lnTo>
                    <a:pt x="5660453" y="1885950"/>
                  </a:lnTo>
                  <a:lnTo>
                    <a:pt x="5753900" y="1885950"/>
                  </a:lnTo>
                  <a:lnTo>
                    <a:pt x="5753900" y="1846986"/>
                  </a:lnTo>
                  <a:lnTo>
                    <a:pt x="5753900" y="1846580"/>
                  </a:lnTo>
                  <a:lnTo>
                    <a:pt x="5753900" y="1828800"/>
                  </a:lnTo>
                  <a:lnTo>
                    <a:pt x="5753900" y="1791970"/>
                  </a:lnTo>
                  <a:close/>
                </a:path>
                <a:path w="5754370" h="3625850">
                  <a:moveTo>
                    <a:pt x="5753900" y="1197610"/>
                  </a:moveTo>
                  <a:lnTo>
                    <a:pt x="5660453" y="1197610"/>
                  </a:lnTo>
                  <a:lnTo>
                    <a:pt x="5660453" y="1234440"/>
                  </a:lnTo>
                  <a:lnTo>
                    <a:pt x="5660453" y="1234630"/>
                  </a:lnTo>
                  <a:lnTo>
                    <a:pt x="0" y="1234630"/>
                  </a:lnTo>
                  <a:lnTo>
                    <a:pt x="0" y="1252918"/>
                  </a:lnTo>
                  <a:lnTo>
                    <a:pt x="5660453" y="1252918"/>
                  </a:lnTo>
                  <a:lnTo>
                    <a:pt x="5660453" y="1253490"/>
                  </a:lnTo>
                  <a:lnTo>
                    <a:pt x="5660453" y="1291590"/>
                  </a:lnTo>
                  <a:lnTo>
                    <a:pt x="5753900" y="1291590"/>
                  </a:lnTo>
                  <a:lnTo>
                    <a:pt x="5753900" y="1253490"/>
                  </a:lnTo>
                  <a:lnTo>
                    <a:pt x="5717146" y="1253490"/>
                  </a:lnTo>
                  <a:lnTo>
                    <a:pt x="5717146" y="1252918"/>
                  </a:lnTo>
                  <a:lnTo>
                    <a:pt x="5753900" y="1252918"/>
                  </a:lnTo>
                  <a:lnTo>
                    <a:pt x="5753900" y="1234630"/>
                  </a:lnTo>
                  <a:lnTo>
                    <a:pt x="5717146" y="1234630"/>
                  </a:lnTo>
                  <a:lnTo>
                    <a:pt x="5717146" y="1234440"/>
                  </a:lnTo>
                  <a:lnTo>
                    <a:pt x="5753900" y="1234440"/>
                  </a:lnTo>
                  <a:lnTo>
                    <a:pt x="5753900" y="1197610"/>
                  </a:lnTo>
                  <a:close/>
                </a:path>
                <a:path w="5754370" h="3625850">
                  <a:moveTo>
                    <a:pt x="5753900" y="608330"/>
                  </a:moveTo>
                  <a:lnTo>
                    <a:pt x="5660453" y="608330"/>
                  </a:lnTo>
                  <a:lnTo>
                    <a:pt x="5660453" y="644804"/>
                  </a:lnTo>
                  <a:lnTo>
                    <a:pt x="0" y="644804"/>
                  </a:lnTo>
                  <a:lnTo>
                    <a:pt x="0" y="663092"/>
                  </a:lnTo>
                  <a:lnTo>
                    <a:pt x="5660453" y="663092"/>
                  </a:lnTo>
                  <a:lnTo>
                    <a:pt x="5660453" y="702310"/>
                  </a:lnTo>
                  <a:lnTo>
                    <a:pt x="5753900" y="702310"/>
                  </a:lnTo>
                  <a:lnTo>
                    <a:pt x="5753900" y="663092"/>
                  </a:lnTo>
                  <a:lnTo>
                    <a:pt x="5753900" y="662940"/>
                  </a:lnTo>
                  <a:lnTo>
                    <a:pt x="5753900" y="645160"/>
                  </a:lnTo>
                  <a:lnTo>
                    <a:pt x="5753900" y="644804"/>
                  </a:lnTo>
                  <a:lnTo>
                    <a:pt x="5753900" y="608330"/>
                  </a:lnTo>
                  <a:close/>
                </a:path>
                <a:path w="5754370" h="3625850">
                  <a:moveTo>
                    <a:pt x="5753900" y="0"/>
                  </a:moveTo>
                  <a:lnTo>
                    <a:pt x="5660453" y="0"/>
                  </a:lnTo>
                  <a:lnTo>
                    <a:pt x="5660453" y="35560"/>
                  </a:lnTo>
                  <a:lnTo>
                    <a:pt x="5660453" y="35890"/>
                  </a:lnTo>
                  <a:lnTo>
                    <a:pt x="0" y="35890"/>
                  </a:lnTo>
                  <a:lnTo>
                    <a:pt x="0" y="54178"/>
                  </a:lnTo>
                  <a:lnTo>
                    <a:pt x="5660453" y="54178"/>
                  </a:lnTo>
                  <a:lnTo>
                    <a:pt x="5660453" y="54610"/>
                  </a:lnTo>
                  <a:lnTo>
                    <a:pt x="5660453" y="92710"/>
                  </a:lnTo>
                  <a:lnTo>
                    <a:pt x="5753900" y="92710"/>
                  </a:lnTo>
                  <a:lnTo>
                    <a:pt x="5753900" y="54610"/>
                  </a:lnTo>
                  <a:lnTo>
                    <a:pt x="5717146" y="54610"/>
                  </a:lnTo>
                  <a:lnTo>
                    <a:pt x="5717146" y="54178"/>
                  </a:lnTo>
                  <a:lnTo>
                    <a:pt x="5753900" y="54178"/>
                  </a:lnTo>
                  <a:lnTo>
                    <a:pt x="5753900" y="35890"/>
                  </a:lnTo>
                  <a:lnTo>
                    <a:pt x="5717146" y="35890"/>
                  </a:lnTo>
                  <a:lnTo>
                    <a:pt x="5717146" y="35560"/>
                  </a:lnTo>
                  <a:lnTo>
                    <a:pt x="5753900" y="35560"/>
                  </a:lnTo>
                  <a:lnTo>
                    <a:pt x="5753900" y="0"/>
                  </a:lnTo>
                  <a:close/>
                </a:path>
              </a:pathLst>
            </a:custGeom>
            <a:solidFill>
              <a:srgbClr val="8FBB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57732" y="0"/>
              <a:ext cx="4102735" cy="3506470"/>
            </a:xfrm>
            <a:custGeom>
              <a:avLst/>
              <a:gdLst/>
              <a:ahLst/>
              <a:cxnLst/>
              <a:rect l="l" t="t" r="r" b="b"/>
              <a:pathLst>
                <a:path w="4102734" h="3506470">
                  <a:moveTo>
                    <a:pt x="0" y="0"/>
                  </a:moveTo>
                  <a:lnTo>
                    <a:pt x="4102267" y="0"/>
                  </a:lnTo>
                  <a:lnTo>
                    <a:pt x="4102267" y="3506446"/>
                  </a:lnTo>
                  <a:lnTo>
                    <a:pt x="2" y="3506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93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7066" y="0"/>
              <a:ext cx="3462932" cy="290230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97066" y="0"/>
              <a:ext cx="3463290" cy="2902585"/>
            </a:xfrm>
            <a:custGeom>
              <a:avLst/>
              <a:gdLst/>
              <a:ahLst/>
              <a:cxnLst/>
              <a:rect l="l" t="t" r="r" b="b"/>
              <a:pathLst>
                <a:path w="3463290" h="2902585">
                  <a:moveTo>
                    <a:pt x="3462932" y="2210880"/>
                  </a:moveTo>
                  <a:lnTo>
                    <a:pt x="3433547" y="2244584"/>
                  </a:lnTo>
                  <a:lnTo>
                    <a:pt x="3403165" y="2277869"/>
                  </a:lnTo>
                  <a:lnTo>
                    <a:pt x="3372037" y="2310448"/>
                  </a:lnTo>
                  <a:lnTo>
                    <a:pt x="3340177" y="2342309"/>
                  </a:lnTo>
                  <a:lnTo>
                    <a:pt x="3307598" y="2373436"/>
                  </a:lnTo>
                  <a:lnTo>
                    <a:pt x="3274314" y="2403818"/>
                  </a:lnTo>
                  <a:lnTo>
                    <a:pt x="3240337" y="2433441"/>
                  </a:lnTo>
                  <a:lnTo>
                    <a:pt x="3205682" y="2462291"/>
                  </a:lnTo>
                  <a:lnTo>
                    <a:pt x="3170362" y="2490355"/>
                  </a:lnTo>
                  <a:lnTo>
                    <a:pt x="3134390" y="2517619"/>
                  </a:lnTo>
                  <a:lnTo>
                    <a:pt x="3097780" y="2544070"/>
                  </a:lnTo>
                  <a:lnTo>
                    <a:pt x="3060545" y="2569695"/>
                  </a:lnTo>
                  <a:lnTo>
                    <a:pt x="3022699" y="2594479"/>
                  </a:lnTo>
                  <a:lnTo>
                    <a:pt x="2984256" y="2618410"/>
                  </a:lnTo>
                  <a:lnTo>
                    <a:pt x="2945228" y="2641474"/>
                  </a:lnTo>
                  <a:lnTo>
                    <a:pt x="2905629" y="2663658"/>
                  </a:lnTo>
                  <a:lnTo>
                    <a:pt x="2865473" y="2684947"/>
                  </a:lnTo>
                  <a:lnTo>
                    <a:pt x="2824772" y="2705330"/>
                  </a:lnTo>
                  <a:lnTo>
                    <a:pt x="2783542" y="2724791"/>
                  </a:lnTo>
                  <a:lnTo>
                    <a:pt x="2741794" y="2743319"/>
                  </a:lnTo>
                  <a:lnTo>
                    <a:pt x="2699543" y="2760898"/>
                  </a:lnTo>
                  <a:lnTo>
                    <a:pt x="2656801" y="2777517"/>
                  </a:lnTo>
                  <a:lnTo>
                    <a:pt x="2613583" y="2793160"/>
                  </a:lnTo>
                  <a:lnTo>
                    <a:pt x="2569902" y="2807816"/>
                  </a:lnTo>
                  <a:lnTo>
                    <a:pt x="2525771" y="2821470"/>
                  </a:lnTo>
                  <a:lnTo>
                    <a:pt x="2481203" y="2834110"/>
                  </a:lnTo>
                  <a:lnTo>
                    <a:pt x="2436213" y="2845720"/>
                  </a:lnTo>
                  <a:lnTo>
                    <a:pt x="2390814" y="2856289"/>
                  </a:lnTo>
                  <a:lnTo>
                    <a:pt x="2345018" y="2865803"/>
                  </a:lnTo>
                  <a:lnTo>
                    <a:pt x="2298840" y="2874247"/>
                  </a:lnTo>
                  <a:lnTo>
                    <a:pt x="2252293" y="2881610"/>
                  </a:lnTo>
                  <a:lnTo>
                    <a:pt x="2205391" y="2887876"/>
                  </a:lnTo>
                  <a:lnTo>
                    <a:pt x="2158146" y="2893034"/>
                  </a:lnTo>
                  <a:lnTo>
                    <a:pt x="2110573" y="2897069"/>
                  </a:lnTo>
                  <a:lnTo>
                    <a:pt x="2062685" y="2899967"/>
                  </a:lnTo>
                  <a:lnTo>
                    <a:pt x="2014495" y="2901716"/>
                  </a:lnTo>
                  <a:lnTo>
                    <a:pt x="1966017" y="2902302"/>
                  </a:lnTo>
                  <a:lnTo>
                    <a:pt x="1917538" y="2901716"/>
                  </a:lnTo>
                  <a:lnTo>
                    <a:pt x="1869348" y="2899967"/>
                  </a:lnTo>
                  <a:lnTo>
                    <a:pt x="1821460" y="2897069"/>
                  </a:lnTo>
                  <a:lnTo>
                    <a:pt x="1773886" y="2893034"/>
                  </a:lnTo>
                  <a:lnTo>
                    <a:pt x="1726642" y="2887876"/>
                  </a:lnTo>
                  <a:lnTo>
                    <a:pt x="1679739" y="2881610"/>
                  </a:lnTo>
                  <a:lnTo>
                    <a:pt x="1633192" y="2874247"/>
                  </a:lnTo>
                  <a:lnTo>
                    <a:pt x="1587014" y="2865803"/>
                  </a:lnTo>
                  <a:lnTo>
                    <a:pt x="1541218" y="2856289"/>
                  </a:lnTo>
                  <a:lnTo>
                    <a:pt x="1495819" y="2845720"/>
                  </a:lnTo>
                  <a:lnTo>
                    <a:pt x="1450828" y="2834110"/>
                  </a:lnTo>
                  <a:lnTo>
                    <a:pt x="1406261" y="2821470"/>
                  </a:lnTo>
                  <a:lnTo>
                    <a:pt x="1362130" y="2807816"/>
                  </a:lnTo>
                  <a:lnTo>
                    <a:pt x="1318448" y="2793160"/>
                  </a:lnTo>
                  <a:lnTo>
                    <a:pt x="1275230" y="2777517"/>
                  </a:lnTo>
                  <a:lnTo>
                    <a:pt x="1232489" y="2760898"/>
                  </a:lnTo>
                  <a:lnTo>
                    <a:pt x="1190237" y="2743319"/>
                  </a:lnTo>
                  <a:lnTo>
                    <a:pt x="1148489" y="2724791"/>
                  </a:lnTo>
                  <a:lnTo>
                    <a:pt x="1107258" y="2705330"/>
                  </a:lnTo>
                  <a:lnTo>
                    <a:pt x="1066558" y="2684947"/>
                  </a:lnTo>
                  <a:lnTo>
                    <a:pt x="1026402" y="2663658"/>
                  </a:lnTo>
                  <a:lnTo>
                    <a:pt x="986803" y="2641474"/>
                  </a:lnTo>
                  <a:lnTo>
                    <a:pt x="947775" y="2618410"/>
                  </a:lnTo>
                  <a:lnTo>
                    <a:pt x="909331" y="2594479"/>
                  </a:lnTo>
                  <a:lnTo>
                    <a:pt x="871485" y="2569695"/>
                  </a:lnTo>
                  <a:lnTo>
                    <a:pt x="834250" y="2544070"/>
                  </a:lnTo>
                  <a:lnTo>
                    <a:pt x="797640" y="2517619"/>
                  </a:lnTo>
                  <a:lnTo>
                    <a:pt x="761668" y="2490355"/>
                  </a:lnTo>
                  <a:lnTo>
                    <a:pt x="726348" y="2462291"/>
                  </a:lnTo>
                  <a:lnTo>
                    <a:pt x="691693" y="2433441"/>
                  </a:lnTo>
                  <a:lnTo>
                    <a:pt x="657717" y="2403818"/>
                  </a:lnTo>
                  <a:lnTo>
                    <a:pt x="624432" y="2373436"/>
                  </a:lnTo>
                  <a:lnTo>
                    <a:pt x="591853" y="2342309"/>
                  </a:lnTo>
                  <a:lnTo>
                    <a:pt x="559993" y="2310448"/>
                  </a:lnTo>
                  <a:lnTo>
                    <a:pt x="528865" y="2277869"/>
                  </a:lnTo>
                  <a:lnTo>
                    <a:pt x="498483" y="2244584"/>
                  </a:lnTo>
                  <a:lnTo>
                    <a:pt x="468860" y="2210608"/>
                  </a:lnTo>
                  <a:lnTo>
                    <a:pt x="440010" y="2175953"/>
                  </a:lnTo>
                  <a:lnTo>
                    <a:pt x="411946" y="2140632"/>
                  </a:lnTo>
                  <a:lnTo>
                    <a:pt x="384682" y="2104661"/>
                  </a:lnTo>
                  <a:lnTo>
                    <a:pt x="358231" y="2068051"/>
                  </a:lnTo>
                  <a:lnTo>
                    <a:pt x="332607" y="2030816"/>
                  </a:lnTo>
                  <a:lnTo>
                    <a:pt x="307822" y="1992970"/>
                  </a:lnTo>
                  <a:lnTo>
                    <a:pt x="283891" y="1954526"/>
                  </a:lnTo>
                  <a:lnTo>
                    <a:pt x="260827" y="1915498"/>
                  </a:lnTo>
                  <a:lnTo>
                    <a:pt x="238644" y="1875899"/>
                  </a:lnTo>
                  <a:lnTo>
                    <a:pt x="217354" y="1835743"/>
                  </a:lnTo>
                  <a:lnTo>
                    <a:pt x="196972" y="1795042"/>
                  </a:lnTo>
                  <a:lnTo>
                    <a:pt x="177510" y="1753811"/>
                  </a:lnTo>
                  <a:lnTo>
                    <a:pt x="158983" y="1712063"/>
                  </a:lnTo>
                  <a:lnTo>
                    <a:pt x="141403" y="1669812"/>
                  </a:lnTo>
                  <a:lnTo>
                    <a:pt x="124785" y="1627070"/>
                  </a:lnTo>
                  <a:lnTo>
                    <a:pt x="109141" y="1583852"/>
                  </a:lnTo>
                  <a:lnTo>
                    <a:pt x="94485" y="1540171"/>
                  </a:lnTo>
                  <a:lnTo>
                    <a:pt x="80831" y="1496040"/>
                  </a:lnTo>
                  <a:lnTo>
                    <a:pt x="68192" y="1451472"/>
                  </a:lnTo>
                  <a:lnTo>
                    <a:pt x="56581" y="1406482"/>
                  </a:lnTo>
                  <a:lnTo>
                    <a:pt x="46012" y="1361082"/>
                  </a:lnTo>
                  <a:lnTo>
                    <a:pt x="36499" y="1315286"/>
                  </a:lnTo>
                  <a:lnTo>
                    <a:pt x="28054" y="1269108"/>
                  </a:lnTo>
                  <a:lnTo>
                    <a:pt x="20692" y="1222561"/>
                  </a:lnTo>
                  <a:lnTo>
                    <a:pt x="14425" y="1175659"/>
                  </a:lnTo>
                  <a:lnTo>
                    <a:pt x="9268" y="1128414"/>
                  </a:lnTo>
                  <a:lnTo>
                    <a:pt x="5233" y="1080841"/>
                  </a:lnTo>
                  <a:lnTo>
                    <a:pt x="2335" y="1032952"/>
                  </a:lnTo>
                  <a:lnTo>
                    <a:pt x="586" y="984762"/>
                  </a:lnTo>
                  <a:lnTo>
                    <a:pt x="0" y="936284"/>
                  </a:lnTo>
                  <a:lnTo>
                    <a:pt x="586" y="887806"/>
                  </a:lnTo>
                  <a:lnTo>
                    <a:pt x="2335" y="839616"/>
                  </a:lnTo>
                  <a:lnTo>
                    <a:pt x="5233" y="791727"/>
                  </a:lnTo>
                  <a:lnTo>
                    <a:pt x="9268" y="744154"/>
                  </a:lnTo>
                  <a:lnTo>
                    <a:pt x="14425" y="696910"/>
                  </a:lnTo>
                  <a:lnTo>
                    <a:pt x="20692" y="650007"/>
                  </a:lnTo>
                  <a:lnTo>
                    <a:pt x="28054" y="603460"/>
                  </a:lnTo>
                  <a:lnTo>
                    <a:pt x="36499" y="557282"/>
                  </a:lnTo>
                  <a:lnTo>
                    <a:pt x="46012" y="511487"/>
                  </a:lnTo>
                  <a:lnTo>
                    <a:pt x="56581" y="466087"/>
                  </a:lnTo>
                  <a:lnTo>
                    <a:pt x="68192" y="421097"/>
                  </a:lnTo>
                  <a:lnTo>
                    <a:pt x="80831" y="376530"/>
                  </a:lnTo>
                  <a:lnTo>
                    <a:pt x="94485" y="332399"/>
                  </a:lnTo>
                  <a:lnTo>
                    <a:pt x="109141" y="288717"/>
                  </a:lnTo>
                  <a:lnTo>
                    <a:pt x="124785" y="245499"/>
                  </a:lnTo>
                  <a:lnTo>
                    <a:pt x="141403" y="202758"/>
                  </a:lnTo>
                  <a:lnTo>
                    <a:pt x="158983" y="160506"/>
                  </a:lnTo>
                  <a:lnTo>
                    <a:pt x="177510" y="118759"/>
                  </a:lnTo>
                  <a:lnTo>
                    <a:pt x="196972" y="77528"/>
                  </a:lnTo>
                  <a:lnTo>
                    <a:pt x="217354" y="36828"/>
                  </a:lnTo>
                  <a:lnTo>
                    <a:pt x="236879" y="0"/>
                  </a:lnTo>
                </a:path>
              </a:pathLst>
            </a:custGeom>
            <a:ln w="76201">
              <a:solidFill>
                <a:srgbClr val="FDCA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8397862"/>
              <a:ext cx="3956685" cy="1246505"/>
            </a:xfrm>
            <a:custGeom>
              <a:avLst/>
              <a:gdLst/>
              <a:ahLst/>
              <a:cxnLst/>
              <a:rect l="l" t="t" r="r" b="b"/>
              <a:pathLst>
                <a:path w="3956685" h="1246504">
                  <a:moveTo>
                    <a:pt x="0" y="0"/>
                  </a:moveTo>
                  <a:lnTo>
                    <a:pt x="0" y="972569"/>
                  </a:lnTo>
                  <a:lnTo>
                    <a:pt x="32236" y="1004397"/>
                  </a:lnTo>
                  <a:lnTo>
                    <a:pt x="69657" y="1035847"/>
                  </a:lnTo>
                  <a:lnTo>
                    <a:pt x="109409" y="1064485"/>
                  </a:lnTo>
                  <a:lnTo>
                    <a:pt x="151203" y="1090411"/>
                  </a:lnTo>
                  <a:lnTo>
                    <a:pt x="194751" y="1113723"/>
                  </a:lnTo>
                  <a:lnTo>
                    <a:pt x="239764" y="1134522"/>
                  </a:lnTo>
                  <a:lnTo>
                    <a:pt x="285955" y="1152908"/>
                  </a:lnTo>
                  <a:lnTo>
                    <a:pt x="323734" y="1166101"/>
                  </a:lnTo>
                  <a:lnTo>
                    <a:pt x="362506" y="1178208"/>
                  </a:lnTo>
                  <a:lnTo>
                    <a:pt x="402240" y="1189249"/>
                  </a:lnTo>
                  <a:lnTo>
                    <a:pt x="442905" y="1199243"/>
                  </a:lnTo>
                  <a:lnTo>
                    <a:pt x="484470" y="1208212"/>
                  </a:lnTo>
                  <a:lnTo>
                    <a:pt x="526905" y="1216174"/>
                  </a:lnTo>
                  <a:lnTo>
                    <a:pt x="570178" y="1223150"/>
                  </a:lnTo>
                  <a:lnTo>
                    <a:pt x="614258" y="1229159"/>
                  </a:lnTo>
                  <a:lnTo>
                    <a:pt x="659115" y="1234222"/>
                  </a:lnTo>
                  <a:lnTo>
                    <a:pt x="704717" y="1238358"/>
                  </a:lnTo>
                  <a:lnTo>
                    <a:pt x="751033" y="1241588"/>
                  </a:lnTo>
                  <a:lnTo>
                    <a:pt x="798033" y="1243931"/>
                  </a:lnTo>
                  <a:lnTo>
                    <a:pt x="845686" y="1245408"/>
                  </a:lnTo>
                  <a:lnTo>
                    <a:pt x="893960" y="1246038"/>
                  </a:lnTo>
                  <a:lnTo>
                    <a:pt x="942824" y="1245840"/>
                  </a:lnTo>
                  <a:lnTo>
                    <a:pt x="992248" y="1244836"/>
                  </a:lnTo>
                  <a:lnTo>
                    <a:pt x="1042201" y="1243045"/>
                  </a:lnTo>
                  <a:lnTo>
                    <a:pt x="1092652" y="1240487"/>
                  </a:lnTo>
                  <a:lnTo>
                    <a:pt x="1143569" y="1237181"/>
                  </a:lnTo>
                  <a:lnTo>
                    <a:pt x="1194922" y="1233149"/>
                  </a:lnTo>
                  <a:lnTo>
                    <a:pt x="1246680" y="1228409"/>
                  </a:lnTo>
                  <a:lnTo>
                    <a:pt x="1298812" y="1222981"/>
                  </a:lnTo>
                  <a:lnTo>
                    <a:pt x="1351287" y="1216887"/>
                  </a:lnTo>
                  <a:lnTo>
                    <a:pt x="1404073" y="1210144"/>
                  </a:lnTo>
                  <a:lnTo>
                    <a:pt x="1457141" y="1202775"/>
                  </a:lnTo>
                  <a:lnTo>
                    <a:pt x="1510459" y="1194797"/>
                  </a:lnTo>
                  <a:lnTo>
                    <a:pt x="1563995" y="1186232"/>
                  </a:lnTo>
                  <a:lnTo>
                    <a:pt x="1671602" y="1167418"/>
                  </a:lnTo>
                  <a:lnTo>
                    <a:pt x="1779713" y="1146493"/>
                  </a:lnTo>
                  <a:lnTo>
                    <a:pt x="1888081" y="1123615"/>
                  </a:lnTo>
                  <a:lnTo>
                    <a:pt x="1996458" y="1098945"/>
                  </a:lnTo>
                  <a:lnTo>
                    <a:pt x="2104597" y="1072641"/>
                  </a:lnTo>
                  <a:lnTo>
                    <a:pt x="2212250" y="1044864"/>
                  </a:lnTo>
                  <a:lnTo>
                    <a:pt x="2319169" y="1015772"/>
                  </a:lnTo>
                  <a:lnTo>
                    <a:pt x="2477629" y="970018"/>
                  </a:lnTo>
                  <a:lnTo>
                    <a:pt x="2542663" y="950328"/>
                  </a:lnTo>
                  <a:lnTo>
                    <a:pt x="1821624" y="950328"/>
                  </a:lnTo>
                  <a:lnTo>
                    <a:pt x="629307" y="741690"/>
                  </a:lnTo>
                  <a:lnTo>
                    <a:pt x="110682" y="261546"/>
                  </a:lnTo>
                  <a:lnTo>
                    <a:pt x="0" y="0"/>
                  </a:lnTo>
                  <a:close/>
                </a:path>
                <a:path w="3956685" h="1246504">
                  <a:moveTo>
                    <a:pt x="3956461" y="403424"/>
                  </a:moveTo>
                  <a:lnTo>
                    <a:pt x="3955949" y="403424"/>
                  </a:lnTo>
                  <a:lnTo>
                    <a:pt x="1821624" y="950328"/>
                  </a:lnTo>
                  <a:lnTo>
                    <a:pt x="2542663" y="950328"/>
                  </a:lnTo>
                  <a:lnTo>
                    <a:pt x="2684029" y="905900"/>
                  </a:lnTo>
                  <a:lnTo>
                    <a:pt x="2834085" y="856175"/>
                  </a:lnTo>
                  <a:lnTo>
                    <a:pt x="2979146" y="805646"/>
                  </a:lnTo>
                  <a:lnTo>
                    <a:pt x="3118376" y="754849"/>
                  </a:lnTo>
                  <a:lnTo>
                    <a:pt x="3250938" y="704324"/>
                  </a:lnTo>
                  <a:lnTo>
                    <a:pt x="3375998" y="654608"/>
                  </a:lnTo>
                  <a:lnTo>
                    <a:pt x="3492719" y="606239"/>
                  </a:lnTo>
                  <a:lnTo>
                    <a:pt x="3600264" y="559756"/>
                  </a:lnTo>
                  <a:lnTo>
                    <a:pt x="3826766" y="459011"/>
                  </a:lnTo>
                  <a:lnTo>
                    <a:pt x="3956461" y="403424"/>
                  </a:lnTo>
                  <a:close/>
                </a:path>
              </a:pathLst>
            </a:custGeom>
            <a:solidFill>
              <a:srgbClr val="8FBBD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162105" y="10009438"/>
            <a:ext cx="2059939" cy="2749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00" spc="-10">
                <a:solidFill>
                  <a:srgbClr val="183A86"/>
                </a:solidFill>
                <a:latin typeface="Gadugi"/>
                <a:cs typeface="Gadugi"/>
                <a:hlinkClick r:id="rId3"/>
              </a:rPr>
              <a:t>www.blitzacademy.org</a:t>
            </a:r>
            <a:endParaRPr sz="1600">
              <a:latin typeface="Gadugi"/>
              <a:cs typeface="Gadug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47" y="-2855"/>
            <a:ext cx="7563528" cy="1069790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76171" y="681439"/>
            <a:ext cx="519112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125" b="1">
                <a:solidFill>
                  <a:srgbClr val="FFFFFF"/>
                </a:solidFill>
                <a:latin typeface="Arial"/>
                <a:cs typeface="Arial"/>
              </a:rPr>
              <a:t>Rig</a:t>
            </a:r>
            <a:r>
              <a:rPr dirty="0" sz="25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00" spc="-55" b="1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dirty="0" sz="2500" spc="-65" b="1">
                <a:solidFill>
                  <a:srgbClr val="FFFFFF"/>
                </a:solidFill>
                <a:latin typeface="Arial"/>
                <a:cs typeface="Arial"/>
              </a:rPr>
              <a:t> Certiﬁcations </a:t>
            </a:r>
            <a:r>
              <a:rPr dirty="0" sz="2500" spc="-140" b="1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dirty="0" sz="2500" spc="-65" b="1">
                <a:solidFill>
                  <a:srgbClr val="FFFFFF"/>
                </a:solidFill>
                <a:latin typeface="Arial"/>
                <a:cs typeface="Arial"/>
              </a:rPr>
              <a:t> Provide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2439982" y="1584568"/>
            <a:ext cx="2675255" cy="2675255"/>
          </a:xfrm>
          <a:custGeom>
            <a:avLst/>
            <a:gdLst/>
            <a:ahLst/>
            <a:cxnLst/>
            <a:rect l="l" t="t" r="r" b="b"/>
            <a:pathLst>
              <a:path w="2675254" h="2675254">
                <a:moveTo>
                  <a:pt x="1337450" y="0"/>
                </a:moveTo>
                <a:lnTo>
                  <a:pt x="1289480" y="844"/>
                </a:lnTo>
                <a:lnTo>
                  <a:pt x="1241935" y="3358"/>
                </a:lnTo>
                <a:lnTo>
                  <a:pt x="1194843" y="7513"/>
                </a:lnTo>
                <a:lnTo>
                  <a:pt x="1148233" y="13281"/>
                </a:lnTo>
                <a:lnTo>
                  <a:pt x="1102132" y="20634"/>
                </a:lnTo>
                <a:lnTo>
                  <a:pt x="1056569" y="29544"/>
                </a:lnTo>
                <a:lnTo>
                  <a:pt x="1011573" y="39981"/>
                </a:lnTo>
                <a:lnTo>
                  <a:pt x="967171" y="51919"/>
                </a:lnTo>
                <a:lnTo>
                  <a:pt x="923392" y="65328"/>
                </a:lnTo>
                <a:lnTo>
                  <a:pt x="880264" y="80180"/>
                </a:lnTo>
                <a:lnTo>
                  <a:pt x="837815" y="96448"/>
                </a:lnTo>
                <a:lnTo>
                  <a:pt x="796075" y="114102"/>
                </a:lnTo>
                <a:lnTo>
                  <a:pt x="755070" y="133114"/>
                </a:lnTo>
                <a:lnTo>
                  <a:pt x="714830" y="153457"/>
                </a:lnTo>
                <a:lnTo>
                  <a:pt x="675382" y="175102"/>
                </a:lnTo>
                <a:lnTo>
                  <a:pt x="636755" y="198020"/>
                </a:lnTo>
                <a:lnTo>
                  <a:pt x="598978" y="222183"/>
                </a:lnTo>
                <a:lnTo>
                  <a:pt x="562078" y="247564"/>
                </a:lnTo>
                <a:lnTo>
                  <a:pt x="526084" y="274133"/>
                </a:lnTo>
                <a:lnTo>
                  <a:pt x="491023" y="301862"/>
                </a:lnTo>
                <a:lnTo>
                  <a:pt x="456926" y="330724"/>
                </a:lnTo>
                <a:lnTo>
                  <a:pt x="423819" y="360689"/>
                </a:lnTo>
                <a:lnTo>
                  <a:pt x="391730" y="391730"/>
                </a:lnTo>
                <a:lnTo>
                  <a:pt x="360689" y="423818"/>
                </a:lnTo>
                <a:lnTo>
                  <a:pt x="330724" y="456925"/>
                </a:lnTo>
                <a:lnTo>
                  <a:pt x="301862" y="491023"/>
                </a:lnTo>
                <a:lnTo>
                  <a:pt x="274133" y="526083"/>
                </a:lnTo>
                <a:lnTo>
                  <a:pt x="247564" y="562077"/>
                </a:lnTo>
                <a:lnTo>
                  <a:pt x="222183" y="598977"/>
                </a:lnTo>
                <a:lnTo>
                  <a:pt x="198020" y="636754"/>
                </a:lnTo>
                <a:lnTo>
                  <a:pt x="175102" y="675381"/>
                </a:lnTo>
                <a:lnTo>
                  <a:pt x="153457" y="714829"/>
                </a:lnTo>
                <a:lnTo>
                  <a:pt x="133114" y="755069"/>
                </a:lnTo>
                <a:lnTo>
                  <a:pt x="114102" y="796073"/>
                </a:lnTo>
                <a:lnTo>
                  <a:pt x="96448" y="837814"/>
                </a:lnTo>
                <a:lnTo>
                  <a:pt x="80180" y="880262"/>
                </a:lnTo>
                <a:lnTo>
                  <a:pt x="65328" y="923390"/>
                </a:lnTo>
                <a:lnTo>
                  <a:pt x="51919" y="967169"/>
                </a:lnTo>
                <a:lnTo>
                  <a:pt x="39981" y="1011570"/>
                </a:lnTo>
                <a:lnTo>
                  <a:pt x="29544" y="1056567"/>
                </a:lnTo>
                <a:lnTo>
                  <a:pt x="20634" y="1102129"/>
                </a:lnTo>
                <a:lnTo>
                  <a:pt x="13281" y="1148230"/>
                </a:lnTo>
                <a:lnTo>
                  <a:pt x="7513" y="1194840"/>
                </a:lnTo>
                <a:lnTo>
                  <a:pt x="3358" y="1241932"/>
                </a:lnTo>
                <a:lnTo>
                  <a:pt x="844" y="1289477"/>
                </a:lnTo>
                <a:lnTo>
                  <a:pt x="0" y="1337447"/>
                </a:lnTo>
                <a:lnTo>
                  <a:pt x="844" y="1385417"/>
                </a:lnTo>
                <a:lnTo>
                  <a:pt x="3358" y="1432962"/>
                </a:lnTo>
                <a:lnTo>
                  <a:pt x="7513" y="1480054"/>
                </a:lnTo>
                <a:lnTo>
                  <a:pt x="13281" y="1526664"/>
                </a:lnTo>
                <a:lnTo>
                  <a:pt x="20634" y="1572765"/>
                </a:lnTo>
                <a:lnTo>
                  <a:pt x="29544" y="1618328"/>
                </a:lnTo>
                <a:lnTo>
                  <a:pt x="39981" y="1663324"/>
                </a:lnTo>
                <a:lnTo>
                  <a:pt x="51919" y="1707726"/>
                </a:lnTo>
                <a:lnTo>
                  <a:pt x="65328" y="1751505"/>
                </a:lnTo>
                <a:lnTo>
                  <a:pt x="80180" y="1794633"/>
                </a:lnTo>
                <a:lnTo>
                  <a:pt x="96448" y="1837081"/>
                </a:lnTo>
                <a:lnTo>
                  <a:pt x="114102" y="1878822"/>
                </a:lnTo>
                <a:lnTo>
                  <a:pt x="133114" y="1919826"/>
                </a:lnTo>
                <a:lnTo>
                  <a:pt x="153457" y="1960067"/>
                </a:lnTo>
                <a:lnTo>
                  <a:pt x="175102" y="1999514"/>
                </a:lnTo>
                <a:lnTo>
                  <a:pt x="198020" y="2038141"/>
                </a:lnTo>
                <a:lnTo>
                  <a:pt x="222183" y="2075919"/>
                </a:lnTo>
                <a:lnTo>
                  <a:pt x="247564" y="2112819"/>
                </a:lnTo>
                <a:lnTo>
                  <a:pt x="274133" y="2148813"/>
                </a:lnTo>
                <a:lnTo>
                  <a:pt x="301862" y="2183873"/>
                </a:lnTo>
                <a:lnTo>
                  <a:pt x="330724" y="2217971"/>
                </a:lnTo>
                <a:lnTo>
                  <a:pt x="360689" y="2251078"/>
                </a:lnTo>
                <a:lnTo>
                  <a:pt x="391730" y="2283166"/>
                </a:lnTo>
                <a:lnTo>
                  <a:pt x="423819" y="2314207"/>
                </a:lnTo>
                <a:lnTo>
                  <a:pt x="456926" y="2344173"/>
                </a:lnTo>
                <a:lnTo>
                  <a:pt x="491023" y="2373034"/>
                </a:lnTo>
                <a:lnTo>
                  <a:pt x="526084" y="2400764"/>
                </a:lnTo>
                <a:lnTo>
                  <a:pt x="562078" y="2427333"/>
                </a:lnTo>
                <a:lnTo>
                  <a:pt x="598978" y="2452713"/>
                </a:lnTo>
                <a:lnTo>
                  <a:pt x="636755" y="2476877"/>
                </a:lnTo>
                <a:lnTo>
                  <a:pt x="675382" y="2499795"/>
                </a:lnTo>
                <a:lnTo>
                  <a:pt x="714830" y="2521440"/>
                </a:lnTo>
                <a:lnTo>
                  <a:pt x="755070" y="2541782"/>
                </a:lnTo>
                <a:lnTo>
                  <a:pt x="796075" y="2560795"/>
                </a:lnTo>
                <a:lnTo>
                  <a:pt x="837815" y="2578449"/>
                </a:lnTo>
                <a:lnTo>
                  <a:pt x="880264" y="2594717"/>
                </a:lnTo>
                <a:lnTo>
                  <a:pt x="923392" y="2609569"/>
                </a:lnTo>
                <a:lnTo>
                  <a:pt x="967171" y="2622978"/>
                </a:lnTo>
                <a:lnTo>
                  <a:pt x="1011573" y="2634916"/>
                </a:lnTo>
                <a:lnTo>
                  <a:pt x="1056569" y="2645354"/>
                </a:lnTo>
                <a:lnTo>
                  <a:pt x="1102132" y="2654263"/>
                </a:lnTo>
                <a:lnTo>
                  <a:pt x="1148233" y="2661616"/>
                </a:lnTo>
                <a:lnTo>
                  <a:pt x="1194843" y="2667384"/>
                </a:lnTo>
                <a:lnTo>
                  <a:pt x="1241935" y="2671540"/>
                </a:lnTo>
                <a:lnTo>
                  <a:pt x="1289480" y="2674053"/>
                </a:lnTo>
                <a:lnTo>
                  <a:pt x="1337450" y="2674898"/>
                </a:lnTo>
                <a:lnTo>
                  <a:pt x="1385420" y="2674053"/>
                </a:lnTo>
                <a:lnTo>
                  <a:pt x="1432965" y="2671540"/>
                </a:lnTo>
                <a:lnTo>
                  <a:pt x="1480057" y="2667384"/>
                </a:lnTo>
                <a:lnTo>
                  <a:pt x="1526668" y="2661616"/>
                </a:lnTo>
                <a:lnTo>
                  <a:pt x="1572769" y="2654263"/>
                </a:lnTo>
                <a:lnTo>
                  <a:pt x="1618331" y="2645354"/>
                </a:lnTo>
                <a:lnTo>
                  <a:pt x="1663328" y="2634916"/>
                </a:lnTo>
                <a:lnTo>
                  <a:pt x="1707730" y="2622978"/>
                </a:lnTo>
                <a:lnTo>
                  <a:pt x="1751509" y="2609569"/>
                </a:lnTo>
                <a:lnTo>
                  <a:pt x="1794636" y="2594717"/>
                </a:lnTo>
                <a:lnTo>
                  <a:pt x="1837085" y="2578449"/>
                </a:lnTo>
                <a:lnTo>
                  <a:pt x="1878825" y="2560795"/>
                </a:lnTo>
                <a:lnTo>
                  <a:pt x="1919830" y="2541782"/>
                </a:lnTo>
                <a:lnTo>
                  <a:pt x="1960070" y="2521440"/>
                </a:lnTo>
                <a:lnTo>
                  <a:pt x="1999518" y="2499795"/>
                </a:lnTo>
                <a:lnTo>
                  <a:pt x="2038145" y="2476877"/>
                </a:lnTo>
                <a:lnTo>
                  <a:pt x="2075922" y="2452713"/>
                </a:lnTo>
                <a:lnTo>
                  <a:pt x="2112822" y="2427333"/>
                </a:lnTo>
                <a:lnTo>
                  <a:pt x="2148816" y="2400764"/>
                </a:lnTo>
                <a:lnTo>
                  <a:pt x="2183876" y="2373034"/>
                </a:lnTo>
                <a:lnTo>
                  <a:pt x="2217974" y="2344173"/>
                </a:lnTo>
                <a:lnTo>
                  <a:pt x="2251081" y="2314207"/>
                </a:lnTo>
                <a:lnTo>
                  <a:pt x="2283169" y="2283166"/>
                </a:lnTo>
                <a:lnTo>
                  <a:pt x="2314210" y="2251078"/>
                </a:lnTo>
                <a:lnTo>
                  <a:pt x="2344176" y="2217971"/>
                </a:lnTo>
                <a:lnTo>
                  <a:pt x="2373037" y="2183873"/>
                </a:lnTo>
                <a:lnTo>
                  <a:pt x="2400767" y="2148813"/>
                </a:lnTo>
                <a:lnTo>
                  <a:pt x="2427336" y="2112819"/>
                </a:lnTo>
                <a:lnTo>
                  <a:pt x="2452716" y="2075919"/>
                </a:lnTo>
                <a:lnTo>
                  <a:pt x="2476880" y="2038141"/>
                </a:lnTo>
                <a:lnTo>
                  <a:pt x="2499798" y="1999514"/>
                </a:lnTo>
                <a:lnTo>
                  <a:pt x="2521442" y="1960067"/>
                </a:lnTo>
                <a:lnTo>
                  <a:pt x="2541785" y="1919826"/>
                </a:lnTo>
                <a:lnTo>
                  <a:pt x="2560798" y="1878822"/>
                </a:lnTo>
                <a:lnTo>
                  <a:pt x="2578452" y="1837081"/>
                </a:lnTo>
                <a:lnTo>
                  <a:pt x="2594719" y="1794633"/>
                </a:lnTo>
                <a:lnTo>
                  <a:pt x="2609572" y="1751505"/>
                </a:lnTo>
                <a:lnTo>
                  <a:pt x="2622981" y="1707726"/>
                </a:lnTo>
                <a:lnTo>
                  <a:pt x="2634918" y="1663324"/>
                </a:lnTo>
                <a:lnTo>
                  <a:pt x="2645356" y="1618328"/>
                </a:lnTo>
                <a:lnTo>
                  <a:pt x="2654266" y="1572765"/>
                </a:lnTo>
                <a:lnTo>
                  <a:pt x="2661619" y="1526664"/>
                </a:lnTo>
                <a:lnTo>
                  <a:pt x="2667387" y="1480054"/>
                </a:lnTo>
                <a:lnTo>
                  <a:pt x="2671542" y="1432962"/>
                </a:lnTo>
                <a:lnTo>
                  <a:pt x="2674056" y="1385417"/>
                </a:lnTo>
                <a:lnTo>
                  <a:pt x="2674900" y="1337447"/>
                </a:lnTo>
                <a:lnTo>
                  <a:pt x="2674056" y="1289477"/>
                </a:lnTo>
                <a:lnTo>
                  <a:pt x="2671542" y="1241932"/>
                </a:lnTo>
                <a:lnTo>
                  <a:pt x="2667387" y="1194840"/>
                </a:lnTo>
                <a:lnTo>
                  <a:pt x="2661619" y="1148230"/>
                </a:lnTo>
                <a:lnTo>
                  <a:pt x="2654266" y="1102129"/>
                </a:lnTo>
                <a:lnTo>
                  <a:pt x="2645356" y="1056567"/>
                </a:lnTo>
                <a:lnTo>
                  <a:pt x="2634918" y="1011570"/>
                </a:lnTo>
                <a:lnTo>
                  <a:pt x="2622981" y="967169"/>
                </a:lnTo>
                <a:lnTo>
                  <a:pt x="2609572" y="923390"/>
                </a:lnTo>
                <a:lnTo>
                  <a:pt x="2594719" y="880262"/>
                </a:lnTo>
                <a:lnTo>
                  <a:pt x="2578452" y="837814"/>
                </a:lnTo>
                <a:lnTo>
                  <a:pt x="2560798" y="796073"/>
                </a:lnTo>
                <a:lnTo>
                  <a:pt x="2541785" y="755069"/>
                </a:lnTo>
                <a:lnTo>
                  <a:pt x="2521442" y="714829"/>
                </a:lnTo>
                <a:lnTo>
                  <a:pt x="2499798" y="675381"/>
                </a:lnTo>
                <a:lnTo>
                  <a:pt x="2476880" y="636754"/>
                </a:lnTo>
                <a:lnTo>
                  <a:pt x="2452716" y="598977"/>
                </a:lnTo>
                <a:lnTo>
                  <a:pt x="2427336" y="562077"/>
                </a:lnTo>
                <a:lnTo>
                  <a:pt x="2400767" y="526083"/>
                </a:lnTo>
                <a:lnTo>
                  <a:pt x="2373037" y="491023"/>
                </a:lnTo>
                <a:lnTo>
                  <a:pt x="2344176" y="456925"/>
                </a:lnTo>
                <a:lnTo>
                  <a:pt x="2314210" y="423818"/>
                </a:lnTo>
                <a:lnTo>
                  <a:pt x="2283169" y="391730"/>
                </a:lnTo>
                <a:lnTo>
                  <a:pt x="2251081" y="360689"/>
                </a:lnTo>
                <a:lnTo>
                  <a:pt x="2217974" y="330724"/>
                </a:lnTo>
                <a:lnTo>
                  <a:pt x="2183876" y="301862"/>
                </a:lnTo>
                <a:lnTo>
                  <a:pt x="2148816" y="274133"/>
                </a:lnTo>
                <a:lnTo>
                  <a:pt x="2112822" y="247564"/>
                </a:lnTo>
                <a:lnTo>
                  <a:pt x="2075922" y="222183"/>
                </a:lnTo>
                <a:lnTo>
                  <a:pt x="2038145" y="198020"/>
                </a:lnTo>
                <a:lnTo>
                  <a:pt x="1999518" y="175102"/>
                </a:lnTo>
                <a:lnTo>
                  <a:pt x="1960070" y="153457"/>
                </a:lnTo>
                <a:lnTo>
                  <a:pt x="1919830" y="133114"/>
                </a:lnTo>
                <a:lnTo>
                  <a:pt x="1878825" y="114102"/>
                </a:lnTo>
                <a:lnTo>
                  <a:pt x="1837085" y="96448"/>
                </a:lnTo>
                <a:lnTo>
                  <a:pt x="1794636" y="80180"/>
                </a:lnTo>
                <a:lnTo>
                  <a:pt x="1751509" y="65328"/>
                </a:lnTo>
                <a:lnTo>
                  <a:pt x="1707730" y="51919"/>
                </a:lnTo>
                <a:lnTo>
                  <a:pt x="1663328" y="39981"/>
                </a:lnTo>
                <a:lnTo>
                  <a:pt x="1618331" y="29544"/>
                </a:lnTo>
                <a:lnTo>
                  <a:pt x="1572769" y="20634"/>
                </a:lnTo>
                <a:lnTo>
                  <a:pt x="1526668" y="13281"/>
                </a:lnTo>
                <a:lnTo>
                  <a:pt x="1480057" y="7513"/>
                </a:lnTo>
                <a:lnTo>
                  <a:pt x="1432965" y="3358"/>
                </a:lnTo>
                <a:lnTo>
                  <a:pt x="1385420" y="844"/>
                </a:lnTo>
                <a:lnTo>
                  <a:pt x="1337450" y="0"/>
                </a:lnTo>
                <a:close/>
              </a:path>
            </a:pathLst>
          </a:custGeom>
          <a:solidFill>
            <a:srgbClr val="FDC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800037" y="1824790"/>
            <a:ext cx="1955800" cy="1843405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905"/>
              </a:spcBef>
            </a:pPr>
            <a:r>
              <a:rPr dirty="0" sz="2400" spc="-20">
                <a:solidFill>
                  <a:srgbClr val="183A86"/>
                </a:solidFill>
                <a:latin typeface="Arial Black"/>
                <a:cs typeface="Arial Black"/>
              </a:rPr>
              <a:t>STCW</a:t>
            </a:r>
            <a:endParaRPr sz="2400">
              <a:latin typeface="Arial Black"/>
              <a:cs typeface="Arial Black"/>
            </a:endParaRPr>
          </a:p>
          <a:p>
            <a:pPr algn="ctr" marL="12700" marR="5080">
              <a:lnSpc>
                <a:spcPct val="100800"/>
              </a:lnSpc>
              <a:spcBef>
                <a:spcPts val="465"/>
              </a:spcBef>
            </a:pPr>
            <a:r>
              <a:rPr dirty="0" sz="1400">
                <a:solidFill>
                  <a:srgbClr val="183A86"/>
                </a:solidFill>
                <a:latin typeface="Arial"/>
                <a:cs typeface="Arial"/>
              </a:rPr>
              <a:t>International</a:t>
            </a:r>
            <a:r>
              <a:rPr dirty="0" sz="1400" spc="11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183A86"/>
                </a:solidFill>
                <a:latin typeface="Arial"/>
                <a:cs typeface="Arial"/>
              </a:rPr>
              <a:t>convention </a:t>
            </a:r>
            <a:r>
              <a:rPr dirty="0" sz="1400">
                <a:solidFill>
                  <a:srgbClr val="183A86"/>
                </a:solidFill>
                <a:latin typeface="Arial"/>
                <a:cs typeface="Arial"/>
              </a:rPr>
              <a:t>on</a:t>
            </a:r>
            <a:r>
              <a:rPr dirty="0" sz="1400" spc="1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183A86"/>
                </a:solidFill>
                <a:latin typeface="Arial"/>
                <a:cs typeface="Arial"/>
              </a:rPr>
              <a:t>standards</a:t>
            </a:r>
            <a:r>
              <a:rPr dirty="0" sz="1400" spc="1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60">
                <a:solidFill>
                  <a:srgbClr val="183A86"/>
                </a:solidFill>
                <a:latin typeface="Arial"/>
                <a:cs typeface="Arial"/>
              </a:rPr>
              <a:t>of</a:t>
            </a:r>
            <a:r>
              <a:rPr dirty="0" sz="1400" spc="1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183A86"/>
                </a:solidFill>
                <a:latin typeface="Arial"/>
                <a:cs typeface="Arial"/>
              </a:rPr>
              <a:t>training, </a:t>
            </a:r>
            <a:r>
              <a:rPr dirty="0" sz="1400" spc="10">
                <a:solidFill>
                  <a:srgbClr val="183A86"/>
                </a:solidFill>
                <a:latin typeface="Arial"/>
                <a:cs typeface="Arial"/>
              </a:rPr>
              <a:t>certiﬁcation</a:t>
            </a:r>
            <a:r>
              <a:rPr dirty="0" sz="1400" spc="6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10">
                <a:solidFill>
                  <a:srgbClr val="183A86"/>
                </a:solidFill>
                <a:latin typeface="Arial"/>
                <a:cs typeface="Arial"/>
              </a:rPr>
              <a:t>and</a:t>
            </a:r>
            <a:r>
              <a:rPr dirty="0" sz="1400" spc="6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183A86"/>
                </a:solidFill>
                <a:latin typeface="Arial"/>
                <a:cs typeface="Arial"/>
              </a:rPr>
              <a:t>watch keeping-</a:t>
            </a:r>
            <a:r>
              <a:rPr dirty="0" sz="1400" spc="-10">
                <a:solidFill>
                  <a:srgbClr val="183A86"/>
                </a:solidFill>
                <a:latin typeface="Arial"/>
                <a:cs typeface="Arial"/>
              </a:rPr>
              <a:t>Directorate </a:t>
            </a:r>
            <a:r>
              <a:rPr dirty="0" sz="1400">
                <a:solidFill>
                  <a:srgbClr val="183A86"/>
                </a:solidFill>
                <a:latin typeface="Arial"/>
                <a:cs typeface="Arial"/>
              </a:rPr>
              <a:t>general</a:t>
            </a:r>
            <a:r>
              <a:rPr dirty="0" sz="1400" spc="-6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60">
                <a:solidFill>
                  <a:srgbClr val="183A86"/>
                </a:solidFill>
                <a:latin typeface="Arial"/>
                <a:cs typeface="Arial"/>
              </a:rPr>
              <a:t>of</a:t>
            </a:r>
            <a:r>
              <a:rPr dirty="0" sz="1400" spc="-6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183A86"/>
                </a:solidFill>
                <a:latin typeface="Arial"/>
                <a:cs typeface="Arial"/>
              </a:rPr>
              <a:t>shipping </a:t>
            </a:r>
            <a:r>
              <a:rPr dirty="0" sz="1400">
                <a:solidFill>
                  <a:srgbClr val="183A86"/>
                </a:solidFill>
                <a:latin typeface="Arial"/>
                <a:cs typeface="Arial"/>
              </a:rPr>
              <a:t>(Government</a:t>
            </a:r>
            <a:r>
              <a:rPr dirty="0" sz="1400" spc="-5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60">
                <a:solidFill>
                  <a:srgbClr val="183A86"/>
                </a:solidFill>
                <a:latin typeface="Arial"/>
                <a:cs typeface="Arial"/>
              </a:rPr>
              <a:t>of</a:t>
            </a:r>
            <a:r>
              <a:rPr dirty="0" sz="1400" spc="-5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183A86"/>
                </a:solidFill>
                <a:latin typeface="Arial"/>
                <a:cs typeface="Arial"/>
              </a:rPr>
              <a:t>INDIA)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149983" y="4427380"/>
            <a:ext cx="2423160" cy="2423160"/>
          </a:xfrm>
          <a:custGeom>
            <a:avLst/>
            <a:gdLst/>
            <a:ahLst/>
            <a:cxnLst/>
            <a:rect l="l" t="t" r="r" b="b"/>
            <a:pathLst>
              <a:path w="2423160" h="2423159">
                <a:moveTo>
                  <a:pt x="1211454" y="0"/>
                </a:moveTo>
                <a:lnTo>
                  <a:pt x="1162730" y="961"/>
                </a:lnTo>
                <a:lnTo>
                  <a:pt x="1114494" y="3823"/>
                </a:lnTo>
                <a:lnTo>
                  <a:pt x="1066783" y="8548"/>
                </a:lnTo>
                <a:lnTo>
                  <a:pt x="1019632" y="15101"/>
                </a:lnTo>
                <a:lnTo>
                  <a:pt x="973079" y="23445"/>
                </a:lnTo>
                <a:lnTo>
                  <a:pt x="927158" y="33544"/>
                </a:lnTo>
                <a:lnTo>
                  <a:pt x="881907" y="45361"/>
                </a:lnTo>
                <a:lnTo>
                  <a:pt x="837362" y="58861"/>
                </a:lnTo>
                <a:lnTo>
                  <a:pt x="793558" y="74008"/>
                </a:lnTo>
                <a:lnTo>
                  <a:pt x="750532" y="90765"/>
                </a:lnTo>
                <a:lnTo>
                  <a:pt x="708320" y="109096"/>
                </a:lnTo>
                <a:lnTo>
                  <a:pt x="666958" y="128965"/>
                </a:lnTo>
                <a:lnTo>
                  <a:pt x="626483" y="150335"/>
                </a:lnTo>
                <a:lnTo>
                  <a:pt x="586930" y="173171"/>
                </a:lnTo>
                <a:lnTo>
                  <a:pt x="548336" y="197436"/>
                </a:lnTo>
                <a:lnTo>
                  <a:pt x="510737" y="223095"/>
                </a:lnTo>
                <a:lnTo>
                  <a:pt x="474170" y="250110"/>
                </a:lnTo>
                <a:lnTo>
                  <a:pt x="438670" y="278446"/>
                </a:lnTo>
                <a:lnTo>
                  <a:pt x="404273" y="308066"/>
                </a:lnTo>
                <a:lnTo>
                  <a:pt x="371016" y="338935"/>
                </a:lnTo>
                <a:lnTo>
                  <a:pt x="338935" y="371016"/>
                </a:lnTo>
                <a:lnTo>
                  <a:pt x="308066" y="404273"/>
                </a:lnTo>
                <a:lnTo>
                  <a:pt x="278446" y="438670"/>
                </a:lnTo>
                <a:lnTo>
                  <a:pt x="250110" y="474170"/>
                </a:lnTo>
                <a:lnTo>
                  <a:pt x="223095" y="510737"/>
                </a:lnTo>
                <a:lnTo>
                  <a:pt x="197436" y="548336"/>
                </a:lnTo>
                <a:lnTo>
                  <a:pt x="173171" y="586930"/>
                </a:lnTo>
                <a:lnTo>
                  <a:pt x="150335" y="626483"/>
                </a:lnTo>
                <a:lnTo>
                  <a:pt x="128965" y="666958"/>
                </a:lnTo>
                <a:lnTo>
                  <a:pt x="109096" y="708320"/>
                </a:lnTo>
                <a:lnTo>
                  <a:pt x="90765" y="750532"/>
                </a:lnTo>
                <a:lnTo>
                  <a:pt x="74008" y="793558"/>
                </a:lnTo>
                <a:lnTo>
                  <a:pt x="58861" y="837362"/>
                </a:lnTo>
                <a:lnTo>
                  <a:pt x="45361" y="881907"/>
                </a:lnTo>
                <a:lnTo>
                  <a:pt x="33544" y="927158"/>
                </a:lnTo>
                <a:lnTo>
                  <a:pt x="23445" y="973079"/>
                </a:lnTo>
                <a:lnTo>
                  <a:pt x="15101" y="1019632"/>
                </a:lnTo>
                <a:lnTo>
                  <a:pt x="8548" y="1066783"/>
                </a:lnTo>
                <a:lnTo>
                  <a:pt x="3823" y="1114494"/>
                </a:lnTo>
                <a:lnTo>
                  <a:pt x="961" y="1162730"/>
                </a:lnTo>
                <a:lnTo>
                  <a:pt x="0" y="1211454"/>
                </a:lnTo>
                <a:lnTo>
                  <a:pt x="961" y="1260177"/>
                </a:lnTo>
                <a:lnTo>
                  <a:pt x="3823" y="1308413"/>
                </a:lnTo>
                <a:lnTo>
                  <a:pt x="8548" y="1356124"/>
                </a:lnTo>
                <a:lnTo>
                  <a:pt x="15101" y="1403274"/>
                </a:lnTo>
                <a:lnTo>
                  <a:pt x="23445" y="1449827"/>
                </a:lnTo>
                <a:lnTo>
                  <a:pt x="33544" y="1495747"/>
                </a:lnTo>
                <a:lnTo>
                  <a:pt x="45361" y="1540998"/>
                </a:lnTo>
                <a:lnTo>
                  <a:pt x="58861" y="1585544"/>
                </a:lnTo>
                <a:lnTo>
                  <a:pt x="74008" y="1629348"/>
                </a:lnTo>
                <a:lnTo>
                  <a:pt x="90765" y="1672374"/>
                </a:lnTo>
                <a:lnTo>
                  <a:pt x="109096" y="1714586"/>
                </a:lnTo>
                <a:lnTo>
                  <a:pt x="128965" y="1755947"/>
                </a:lnTo>
                <a:lnTo>
                  <a:pt x="150335" y="1796423"/>
                </a:lnTo>
                <a:lnTo>
                  <a:pt x="173171" y="1835975"/>
                </a:lnTo>
                <a:lnTo>
                  <a:pt x="197436" y="1874569"/>
                </a:lnTo>
                <a:lnTo>
                  <a:pt x="223095" y="1912168"/>
                </a:lnTo>
                <a:lnTo>
                  <a:pt x="250110" y="1948736"/>
                </a:lnTo>
                <a:lnTo>
                  <a:pt x="278446" y="1984236"/>
                </a:lnTo>
                <a:lnTo>
                  <a:pt x="308066" y="2018633"/>
                </a:lnTo>
                <a:lnTo>
                  <a:pt x="338935" y="2051890"/>
                </a:lnTo>
                <a:lnTo>
                  <a:pt x="371016" y="2083971"/>
                </a:lnTo>
                <a:lnTo>
                  <a:pt x="404273" y="2114840"/>
                </a:lnTo>
                <a:lnTo>
                  <a:pt x="438670" y="2144460"/>
                </a:lnTo>
                <a:lnTo>
                  <a:pt x="474170" y="2172796"/>
                </a:lnTo>
                <a:lnTo>
                  <a:pt x="510737" y="2199812"/>
                </a:lnTo>
                <a:lnTo>
                  <a:pt x="548336" y="2225470"/>
                </a:lnTo>
                <a:lnTo>
                  <a:pt x="586930" y="2249735"/>
                </a:lnTo>
                <a:lnTo>
                  <a:pt x="626483" y="2272571"/>
                </a:lnTo>
                <a:lnTo>
                  <a:pt x="666958" y="2293942"/>
                </a:lnTo>
                <a:lnTo>
                  <a:pt x="708320" y="2313811"/>
                </a:lnTo>
                <a:lnTo>
                  <a:pt x="750532" y="2332142"/>
                </a:lnTo>
                <a:lnTo>
                  <a:pt x="793558" y="2348899"/>
                </a:lnTo>
                <a:lnTo>
                  <a:pt x="837362" y="2364046"/>
                </a:lnTo>
                <a:lnTo>
                  <a:pt x="881907" y="2377546"/>
                </a:lnTo>
                <a:lnTo>
                  <a:pt x="927158" y="2389364"/>
                </a:lnTo>
                <a:lnTo>
                  <a:pt x="973079" y="2399463"/>
                </a:lnTo>
                <a:lnTo>
                  <a:pt x="1019632" y="2407806"/>
                </a:lnTo>
                <a:lnTo>
                  <a:pt x="1066783" y="2414359"/>
                </a:lnTo>
                <a:lnTo>
                  <a:pt x="1114494" y="2419084"/>
                </a:lnTo>
                <a:lnTo>
                  <a:pt x="1162730" y="2421946"/>
                </a:lnTo>
                <a:lnTo>
                  <a:pt x="1211454" y="2422908"/>
                </a:lnTo>
                <a:lnTo>
                  <a:pt x="1260178" y="2421946"/>
                </a:lnTo>
                <a:lnTo>
                  <a:pt x="1308414" y="2419084"/>
                </a:lnTo>
                <a:lnTo>
                  <a:pt x="1356125" y="2414359"/>
                </a:lnTo>
                <a:lnTo>
                  <a:pt x="1403275" y="2407806"/>
                </a:lnTo>
                <a:lnTo>
                  <a:pt x="1449829" y="2399463"/>
                </a:lnTo>
                <a:lnTo>
                  <a:pt x="1495749" y="2389364"/>
                </a:lnTo>
                <a:lnTo>
                  <a:pt x="1541000" y="2377546"/>
                </a:lnTo>
                <a:lnTo>
                  <a:pt x="1585546" y="2364046"/>
                </a:lnTo>
                <a:lnTo>
                  <a:pt x="1629350" y="2348899"/>
                </a:lnTo>
                <a:lnTo>
                  <a:pt x="1672376" y="2332142"/>
                </a:lnTo>
                <a:lnTo>
                  <a:pt x="1714588" y="2313811"/>
                </a:lnTo>
                <a:lnTo>
                  <a:pt x="1755949" y="2293942"/>
                </a:lnTo>
                <a:lnTo>
                  <a:pt x="1796425" y="2272571"/>
                </a:lnTo>
                <a:lnTo>
                  <a:pt x="1835977" y="2249735"/>
                </a:lnTo>
                <a:lnTo>
                  <a:pt x="1874571" y="2225470"/>
                </a:lnTo>
                <a:lnTo>
                  <a:pt x="1912170" y="2199812"/>
                </a:lnTo>
                <a:lnTo>
                  <a:pt x="1948738" y="2172796"/>
                </a:lnTo>
                <a:lnTo>
                  <a:pt x="1984238" y="2144460"/>
                </a:lnTo>
                <a:lnTo>
                  <a:pt x="2018635" y="2114840"/>
                </a:lnTo>
                <a:lnTo>
                  <a:pt x="2051892" y="2083971"/>
                </a:lnTo>
                <a:lnTo>
                  <a:pt x="2083973" y="2051890"/>
                </a:lnTo>
                <a:lnTo>
                  <a:pt x="2114841" y="2018633"/>
                </a:lnTo>
                <a:lnTo>
                  <a:pt x="2144462" y="1984236"/>
                </a:lnTo>
                <a:lnTo>
                  <a:pt x="2172798" y="1948736"/>
                </a:lnTo>
                <a:lnTo>
                  <a:pt x="2199813" y="1912168"/>
                </a:lnTo>
                <a:lnTo>
                  <a:pt x="2225471" y="1874569"/>
                </a:lnTo>
                <a:lnTo>
                  <a:pt x="2249736" y="1835975"/>
                </a:lnTo>
                <a:lnTo>
                  <a:pt x="2272572" y="1796423"/>
                </a:lnTo>
                <a:lnTo>
                  <a:pt x="2293943" y="1755947"/>
                </a:lnTo>
                <a:lnTo>
                  <a:pt x="2313812" y="1714586"/>
                </a:lnTo>
                <a:lnTo>
                  <a:pt x="2332143" y="1672374"/>
                </a:lnTo>
                <a:lnTo>
                  <a:pt x="2348899" y="1629348"/>
                </a:lnTo>
                <a:lnTo>
                  <a:pt x="2364046" y="1585544"/>
                </a:lnTo>
                <a:lnTo>
                  <a:pt x="2377546" y="1540998"/>
                </a:lnTo>
                <a:lnTo>
                  <a:pt x="2389364" y="1495747"/>
                </a:lnTo>
                <a:lnTo>
                  <a:pt x="2399463" y="1449827"/>
                </a:lnTo>
                <a:lnTo>
                  <a:pt x="2407807" y="1403274"/>
                </a:lnTo>
                <a:lnTo>
                  <a:pt x="2414359" y="1356124"/>
                </a:lnTo>
                <a:lnTo>
                  <a:pt x="2419084" y="1308413"/>
                </a:lnTo>
                <a:lnTo>
                  <a:pt x="2421946" y="1260177"/>
                </a:lnTo>
                <a:lnTo>
                  <a:pt x="2422908" y="1211454"/>
                </a:lnTo>
                <a:lnTo>
                  <a:pt x="2421946" y="1162730"/>
                </a:lnTo>
                <a:lnTo>
                  <a:pt x="2419084" y="1114494"/>
                </a:lnTo>
                <a:lnTo>
                  <a:pt x="2414359" y="1066783"/>
                </a:lnTo>
                <a:lnTo>
                  <a:pt x="2407807" y="1019632"/>
                </a:lnTo>
                <a:lnTo>
                  <a:pt x="2399463" y="973079"/>
                </a:lnTo>
                <a:lnTo>
                  <a:pt x="2389364" y="927158"/>
                </a:lnTo>
                <a:lnTo>
                  <a:pt x="2377546" y="881907"/>
                </a:lnTo>
                <a:lnTo>
                  <a:pt x="2364046" y="837362"/>
                </a:lnTo>
                <a:lnTo>
                  <a:pt x="2348899" y="793558"/>
                </a:lnTo>
                <a:lnTo>
                  <a:pt x="2332143" y="750532"/>
                </a:lnTo>
                <a:lnTo>
                  <a:pt x="2313812" y="708320"/>
                </a:lnTo>
                <a:lnTo>
                  <a:pt x="2293943" y="666958"/>
                </a:lnTo>
                <a:lnTo>
                  <a:pt x="2272572" y="626483"/>
                </a:lnTo>
                <a:lnTo>
                  <a:pt x="2249736" y="586930"/>
                </a:lnTo>
                <a:lnTo>
                  <a:pt x="2225471" y="548336"/>
                </a:lnTo>
                <a:lnTo>
                  <a:pt x="2199813" y="510737"/>
                </a:lnTo>
                <a:lnTo>
                  <a:pt x="2172798" y="474170"/>
                </a:lnTo>
                <a:lnTo>
                  <a:pt x="2144462" y="438670"/>
                </a:lnTo>
                <a:lnTo>
                  <a:pt x="2114841" y="404273"/>
                </a:lnTo>
                <a:lnTo>
                  <a:pt x="2083973" y="371016"/>
                </a:lnTo>
                <a:lnTo>
                  <a:pt x="2051892" y="338935"/>
                </a:lnTo>
                <a:lnTo>
                  <a:pt x="2018635" y="308066"/>
                </a:lnTo>
                <a:lnTo>
                  <a:pt x="1984238" y="278446"/>
                </a:lnTo>
                <a:lnTo>
                  <a:pt x="1948738" y="250110"/>
                </a:lnTo>
                <a:lnTo>
                  <a:pt x="1912170" y="223095"/>
                </a:lnTo>
                <a:lnTo>
                  <a:pt x="1874571" y="197436"/>
                </a:lnTo>
                <a:lnTo>
                  <a:pt x="1835977" y="173171"/>
                </a:lnTo>
                <a:lnTo>
                  <a:pt x="1796425" y="150335"/>
                </a:lnTo>
                <a:lnTo>
                  <a:pt x="1755949" y="128965"/>
                </a:lnTo>
                <a:lnTo>
                  <a:pt x="1714588" y="109096"/>
                </a:lnTo>
                <a:lnTo>
                  <a:pt x="1672376" y="90765"/>
                </a:lnTo>
                <a:lnTo>
                  <a:pt x="1629350" y="74008"/>
                </a:lnTo>
                <a:lnTo>
                  <a:pt x="1585546" y="58861"/>
                </a:lnTo>
                <a:lnTo>
                  <a:pt x="1541000" y="45361"/>
                </a:lnTo>
                <a:lnTo>
                  <a:pt x="1495749" y="33544"/>
                </a:lnTo>
                <a:lnTo>
                  <a:pt x="1449829" y="23445"/>
                </a:lnTo>
                <a:lnTo>
                  <a:pt x="1403275" y="15101"/>
                </a:lnTo>
                <a:lnTo>
                  <a:pt x="1356125" y="8548"/>
                </a:lnTo>
                <a:lnTo>
                  <a:pt x="1308414" y="3823"/>
                </a:lnTo>
                <a:lnTo>
                  <a:pt x="1260178" y="961"/>
                </a:lnTo>
                <a:lnTo>
                  <a:pt x="1211454" y="0"/>
                </a:lnTo>
                <a:close/>
              </a:path>
            </a:pathLst>
          </a:custGeom>
          <a:solidFill>
            <a:srgbClr val="FDC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456679" y="4666940"/>
            <a:ext cx="1805305" cy="1679575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algn="ctr" marL="14604">
              <a:lnSpc>
                <a:spcPct val="100000"/>
              </a:lnSpc>
              <a:spcBef>
                <a:spcPts val="1435"/>
              </a:spcBef>
            </a:pPr>
            <a:r>
              <a:rPr dirty="0" sz="2600" spc="-10">
                <a:solidFill>
                  <a:srgbClr val="183A86"/>
                </a:solidFill>
                <a:latin typeface="Arial Black"/>
                <a:cs typeface="Arial Black"/>
              </a:rPr>
              <a:t>STSDSD</a:t>
            </a:r>
            <a:endParaRPr sz="2600">
              <a:latin typeface="Arial Black"/>
              <a:cs typeface="Arial Black"/>
            </a:endParaRPr>
          </a:p>
          <a:p>
            <a:pPr algn="ctr" marL="12065" marR="5715">
              <a:lnSpc>
                <a:spcPct val="101000"/>
              </a:lnSpc>
              <a:spcBef>
                <a:spcPts val="805"/>
              </a:spcBef>
            </a:pP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Security</a:t>
            </a:r>
            <a:r>
              <a:rPr dirty="0" sz="1600" spc="1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training</a:t>
            </a:r>
            <a:r>
              <a:rPr dirty="0" sz="1600" spc="2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25">
                <a:solidFill>
                  <a:srgbClr val="183A86"/>
                </a:solidFill>
                <a:latin typeface="Arial"/>
                <a:cs typeface="Arial"/>
              </a:rPr>
              <a:t>for </a:t>
            </a: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seafarers</a:t>
            </a:r>
            <a:r>
              <a:rPr dirty="0" sz="1600" spc="2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183A86"/>
                </a:solidFill>
                <a:latin typeface="Arial"/>
                <a:cs typeface="Arial"/>
              </a:rPr>
              <a:t>with 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designated</a:t>
            </a:r>
            <a:r>
              <a:rPr dirty="0" sz="1600" spc="500">
                <a:solidFill>
                  <a:srgbClr val="183A86"/>
                </a:solidFill>
                <a:latin typeface="Arial"/>
                <a:cs typeface="Arial"/>
              </a:rPr>
              <a:t>  </a:t>
            </a: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security</a:t>
            </a:r>
            <a:r>
              <a:rPr dirty="0" sz="1600" spc="6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duties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981970" y="4427380"/>
            <a:ext cx="2423160" cy="2423160"/>
          </a:xfrm>
          <a:custGeom>
            <a:avLst/>
            <a:gdLst/>
            <a:ahLst/>
            <a:cxnLst/>
            <a:rect l="l" t="t" r="r" b="b"/>
            <a:pathLst>
              <a:path w="2423160" h="2423159">
                <a:moveTo>
                  <a:pt x="1211454" y="0"/>
                </a:moveTo>
                <a:lnTo>
                  <a:pt x="1162730" y="961"/>
                </a:lnTo>
                <a:lnTo>
                  <a:pt x="1114494" y="3823"/>
                </a:lnTo>
                <a:lnTo>
                  <a:pt x="1066783" y="8548"/>
                </a:lnTo>
                <a:lnTo>
                  <a:pt x="1019632" y="15101"/>
                </a:lnTo>
                <a:lnTo>
                  <a:pt x="973079" y="23445"/>
                </a:lnTo>
                <a:lnTo>
                  <a:pt x="927158" y="33544"/>
                </a:lnTo>
                <a:lnTo>
                  <a:pt x="881907" y="45361"/>
                </a:lnTo>
                <a:lnTo>
                  <a:pt x="837362" y="58861"/>
                </a:lnTo>
                <a:lnTo>
                  <a:pt x="793558" y="74008"/>
                </a:lnTo>
                <a:lnTo>
                  <a:pt x="750532" y="90765"/>
                </a:lnTo>
                <a:lnTo>
                  <a:pt x="708320" y="109096"/>
                </a:lnTo>
                <a:lnTo>
                  <a:pt x="666958" y="128965"/>
                </a:lnTo>
                <a:lnTo>
                  <a:pt x="626483" y="150335"/>
                </a:lnTo>
                <a:lnTo>
                  <a:pt x="586930" y="173171"/>
                </a:lnTo>
                <a:lnTo>
                  <a:pt x="548336" y="197436"/>
                </a:lnTo>
                <a:lnTo>
                  <a:pt x="510737" y="223095"/>
                </a:lnTo>
                <a:lnTo>
                  <a:pt x="474170" y="250110"/>
                </a:lnTo>
                <a:lnTo>
                  <a:pt x="438670" y="278446"/>
                </a:lnTo>
                <a:lnTo>
                  <a:pt x="404273" y="308066"/>
                </a:lnTo>
                <a:lnTo>
                  <a:pt x="371016" y="338935"/>
                </a:lnTo>
                <a:lnTo>
                  <a:pt x="338935" y="371016"/>
                </a:lnTo>
                <a:lnTo>
                  <a:pt x="308066" y="404273"/>
                </a:lnTo>
                <a:lnTo>
                  <a:pt x="278446" y="438670"/>
                </a:lnTo>
                <a:lnTo>
                  <a:pt x="250110" y="474170"/>
                </a:lnTo>
                <a:lnTo>
                  <a:pt x="223095" y="510737"/>
                </a:lnTo>
                <a:lnTo>
                  <a:pt x="197436" y="548336"/>
                </a:lnTo>
                <a:lnTo>
                  <a:pt x="173171" y="586930"/>
                </a:lnTo>
                <a:lnTo>
                  <a:pt x="150335" y="626483"/>
                </a:lnTo>
                <a:lnTo>
                  <a:pt x="128965" y="666958"/>
                </a:lnTo>
                <a:lnTo>
                  <a:pt x="109096" y="708320"/>
                </a:lnTo>
                <a:lnTo>
                  <a:pt x="90765" y="750532"/>
                </a:lnTo>
                <a:lnTo>
                  <a:pt x="74008" y="793558"/>
                </a:lnTo>
                <a:lnTo>
                  <a:pt x="58861" y="837362"/>
                </a:lnTo>
                <a:lnTo>
                  <a:pt x="45361" y="881907"/>
                </a:lnTo>
                <a:lnTo>
                  <a:pt x="33544" y="927158"/>
                </a:lnTo>
                <a:lnTo>
                  <a:pt x="23445" y="973079"/>
                </a:lnTo>
                <a:lnTo>
                  <a:pt x="15101" y="1019632"/>
                </a:lnTo>
                <a:lnTo>
                  <a:pt x="8548" y="1066783"/>
                </a:lnTo>
                <a:lnTo>
                  <a:pt x="3823" y="1114494"/>
                </a:lnTo>
                <a:lnTo>
                  <a:pt x="961" y="1162730"/>
                </a:lnTo>
                <a:lnTo>
                  <a:pt x="0" y="1211454"/>
                </a:lnTo>
                <a:lnTo>
                  <a:pt x="961" y="1260177"/>
                </a:lnTo>
                <a:lnTo>
                  <a:pt x="3823" y="1308413"/>
                </a:lnTo>
                <a:lnTo>
                  <a:pt x="8548" y="1356124"/>
                </a:lnTo>
                <a:lnTo>
                  <a:pt x="15101" y="1403274"/>
                </a:lnTo>
                <a:lnTo>
                  <a:pt x="23445" y="1449827"/>
                </a:lnTo>
                <a:lnTo>
                  <a:pt x="33544" y="1495747"/>
                </a:lnTo>
                <a:lnTo>
                  <a:pt x="45361" y="1540998"/>
                </a:lnTo>
                <a:lnTo>
                  <a:pt x="58861" y="1585544"/>
                </a:lnTo>
                <a:lnTo>
                  <a:pt x="74008" y="1629348"/>
                </a:lnTo>
                <a:lnTo>
                  <a:pt x="90765" y="1672374"/>
                </a:lnTo>
                <a:lnTo>
                  <a:pt x="109096" y="1714586"/>
                </a:lnTo>
                <a:lnTo>
                  <a:pt x="128965" y="1755947"/>
                </a:lnTo>
                <a:lnTo>
                  <a:pt x="150335" y="1796423"/>
                </a:lnTo>
                <a:lnTo>
                  <a:pt x="173171" y="1835975"/>
                </a:lnTo>
                <a:lnTo>
                  <a:pt x="197436" y="1874569"/>
                </a:lnTo>
                <a:lnTo>
                  <a:pt x="223095" y="1912168"/>
                </a:lnTo>
                <a:lnTo>
                  <a:pt x="250110" y="1948736"/>
                </a:lnTo>
                <a:lnTo>
                  <a:pt x="278446" y="1984236"/>
                </a:lnTo>
                <a:lnTo>
                  <a:pt x="308066" y="2018633"/>
                </a:lnTo>
                <a:lnTo>
                  <a:pt x="338935" y="2051890"/>
                </a:lnTo>
                <a:lnTo>
                  <a:pt x="371016" y="2083971"/>
                </a:lnTo>
                <a:lnTo>
                  <a:pt x="404273" y="2114840"/>
                </a:lnTo>
                <a:lnTo>
                  <a:pt x="438670" y="2144460"/>
                </a:lnTo>
                <a:lnTo>
                  <a:pt x="474170" y="2172796"/>
                </a:lnTo>
                <a:lnTo>
                  <a:pt x="510737" y="2199812"/>
                </a:lnTo>
                <a:lnTo>
                  <a:pt x="548336" y="2225470"/>
                </a:lnTo>
                <a:lnTo>
                  <a:pt x="586930" y="2249735"/>
                </a:lnTo>
                <a:lnTo>
                  <a:pt x="626483" y="2272571"/>
                </a:lnTo>
                <a:lnTo>
                  <a:pt x="666958" y="2293942"/>
                </a:lnTo>
                <a:lnTo>
                  <a:pt x="708320" y="2313811"/>
                </a:lnTo>
                <a:lnTo>
                  <a:pt x="750532" y="2332142"/>
                </a:lnTo>
                <a:lnTo>
                  <a:pt x="793558" y="2348899"/>
                </a:lnTo>
                <a:lnTo>
                  <a:pt x="837362" y="2364046"/>
                </a:lnTo>
                <a:lnTo>
                  <a:pt x="881907" y="2377546"/>
                </a:lnTo>
                <a:lnTo>
                  <a:pt x="927158" y="2389364"/>
                </a:lnTo>
                <a:lnTo>
                  <a:pt x="973079" y="2399463"/>
                </a:lnTo>
                <a:lnTo>
                  <a:pt x="1019632" y="2407806"/>
                </a:lnTo>
                <a:lnTo>
                  <a:pt x="1066783" y="2414359"/>
                </a:lnTo>
                <a:lnTo>
                  <a:pt x="1114494" y="2419084"/>
                </a:lnTo>
                <a:lnTo>
                  <a:pt x="1162730" y="2421946"/>
                </a:lnTo>
                <a:lnTo>
                  <a:pt x="1211454" y="2422908"/>
                </a:lnTo>
                <a:lnTo>
                  <a:pt x="1260178" y="2421946"/>
                </a:lnTo>
                <a:lnTo>
                  <a:pt x="1308413" y="2419084"/>
                </a:lnTo>
                <a:lnTo>
                  <a:pt x="1356124" y="2414359"/>
                </a:lnTo>
                <a:lnTo>
                  <a:pt x="1403275" y="2407806"/>
                </a:lnTo>
                <a:lnTo>
                  <a:pt x="1449828" y="2399463"/>
                </a:lnTo>
                <a:lnTo>
                  <a:pt x="1495749" y="2389364"/>
                </a:lnTo>
                <a:lnTo>
                  <a:pt x="1541000" y="2377546"/>
                </a:lnTo>
                <a:lnTo>
                  <a:pt x="1585545" y="2364046"/>
                </a:lnTo>
                <a:lnTo>
                  <a:pt x="1629349" y="2348899"/>
                </a:lnTo>
                <a:lnTo>
                  <a:pt x="1672375" y="2332142"/>
                </a:lnTo>
                <a:lnTo>
                  <a:pt x="1714587" y="2313811"/>
                </a:lnTo>
                <a:lnTo>
                  <a:pt x="1755949" y="2293942"/>
                </a:lnTo>
                <a:lnTo>
                  <a:pt x="1796424" y="2272571"/>
                </a:lnTo>
                <a:lnTo>
                  <a:pt x="1835977" y="2249735"/>
                </a:lnTo>
                <a:lnTo>
                  <a:pt x="1874571" y="2225470"/>
                </a:lnTo>
                <a:lnTo>
                  <a:pt x="1912170" y="2199812"/>
                </a:lnTo>
                <a:lnTo>
                  <a:pt x="1948737" y="2172796"/>
                </a:lnTo>
                <a:lnTo>
                  <a:pt x="1984237" y="2144460"/>
                </a:lnTo>
                <a:lnTo>
                  <a:pt x="2018634" y="2114840"/>
                </a:lnTo>
                <a:lnTo>
                  <a:pt x="2051891" y="2083971"/>
                </a:lnTo>
                <a:lnTo>
                  <a:pt x="2083972" y="2051890"/>
                </a:lnTo>
                <a:lnTo>
                  <a:pt x="2114841" y="2018633"/>
                </a:lnTo>
                <a:lnTo>
                  <a:pt x="2144461" y="1984236"/>
                </a:lnTo>
                <a:lnTo>
                  <a:pt x="2172797" y="1948736"/>
                </a:lnTo>
                <a:lnTo>
                  <a:pt x="2199813" y="1912168"/>
                </a:lnTo>
                <a:lnTo>
                  <a:pt x="2225471" y="1874569"/>
                </a:lnTo>
                <a:lnTo>
                  <a:pt x="2249736" y="1835975"/>
                </a:lnTo>
                <a:lnTo>
                  <a:pt x="2272572" y="1796423"/>
                </a:lnTo>
                <a:lnTo>
                  <a:pt x="2293943" y="1755947"/>
                </a:lnTo>
                <a:lnTo>
                  <a:pt x="2313811" y="1714586"/>
                </a:lnTo>
                <a:lnTo>
                  <a:pt x="2332142" y="1672374"/>
                </a:lnTo>
                <a:lnTo>
                  <a:pt x="2348899" y="1629348"/>
                </a:lnTo>
                <a:lnTo>
                  <a:pt x="2364046" y="1585544"/>
                </a:lnTo>
                <a:lnTo>
                  <a:pt x="2377546" y="1540998"/>
                </a:lnTo>
                <a:lnTo>
                  <a:pt x="2389364" y="1495747"/>
                </a:lnTo>
                <a:lnTo>
                  <a:pt x="2399463" y="1449827"/>
                </a:lnTo>
                <a:lnTo>
                  <a:pt x="2407806" y="1403274"/>
                </a:lnTo>
                <a:lnTo>
                  <a:pt x="2414359" y="1356124"/>
                </a:lnTo>
                <a:lnTo>
                  <a:pt x="2419084" y="1308413"/>
                </a:lnTo>
                <a:lnTo>
                  <a:pt x="2421946" y="1260177"/>
                </a:lnTo>
                <a:lnTo>
                  <a:pt x="2422908" y="1211454"/>
                </a:lnTo>
                <a:lnTo>
                  <a:pt x="2421946" y="1162730"/>
                </a:lnTo>
                <a:lnTo>
                  <a:pt x="2419084" y="1114494"/>
                </a:lnTo>
                <a:lnTo>
                  <a:pt x="2414359" y="1066783"/>
                </a:lnTo>
                <a:lnTo>
                  <a:pt x="2407806" y="1019632"/>
                </a:lnTo>
                <a:lnTo>
                  <a:pt x="2399463" y="973079"/>
                </a:lnTo>
                <a:lnTo>
                  <a:pt x="2389364" y="927158"/>
                </a:lnTo>
                <a:lnTo>
                  <a:pt x="2377546" y="881907"/>
                </a:lnTo>
                <a:lnTo>
                  <a:pt x="2364046" y="837362"/>
                </a:lnTo>
                <a:lnTo>
                  <a:pt x="2348899" y="793558"/>
                </a:lnTo>
                <a:lnTo>
                  <a:pt x="2332142" y="750532"/>
                </a:lnTo>
                <a:lnTo>
                  <a:pt x="2313811" y="708320"/>
                </a:lnTo>
                <a:lnTo>
                  <a:pt x="2293943" y="666958"/>
                </a:lnTo>
                <a:lnTo>
                  <a:pt x="2272572" y="626483"/>
                </a:lnTo>
                <a:lnTo>
                  <a:pt x="2249736" y="586930"/>
                </a:lnTo>
                <a:lnTo>
                  <a:pt x="2225471" y="548336"/>
                </a:lnTo>
                <a:lnTo>
                  <a:pt x="2199813" y="510737"/>
                </a:lnTo>
                <a:lnTo>
                  <a:pt x="2172797" y="474170"/>
                </a:lnTo>
                <a:lnTo>
                  <a:pt x="2144461" y="438670"/>
                </a:lnTo>
                <a:lnTo>
                  <a:pt x="2114841" y="404273"/>
                </a:lnTo>
                <a:lnTo>
                  <a:pt x="2083972" y="371016"/>
                </a:lnTo>
                <a:lnTo>
                  <a:pt x="2051891" y="338935"/>
                </a:lnTo>
                <a:lnTo>
                  <a:pt x="2018634" y="308066"/>
                </a:lnTo>
                <a:lnTo>
                  <a:pt x="1984237" y="278446"/>
                </a:lnTo>
                <a:lnTo>
                  <a:pt x="1948737" y="250110"/>
                </a:lnTo>
                <a:lnTo>
                  <a:pt x="1912170" y="223095"/>
                </a:lnTo>
                <a:lnTo>
                  <a:pt x="1874571" y="197436"/>
                </a:lnTo>
                <a:lnTo>
                  <a:pt x="1835977" y="173171"/>
                </a:lnTo>
                <a:lnTo>
                  <a:pt x="1796424" y="150335"/>
                </a:lnTo>
                <a:lnTo>
                  <a:pt x="1755949" y="128965"/>
                </a:lnTo>
                <a:lnTo>
                  <a:pt x="1714587" y="109096"/>
                </a:lnTo>
                <a:lnTo>
                  <a:pt x="1672375" y="90765"/>
                </a:lnTo>
                <a:lnTo>
                  <a:pt x="1629349" y="74008"/>
                </a:lnTo>
                <a:lnTo>
                  <a:pt x="1585545" y="58861"/>
                </a:lnTo>
                <a:lnTo>
                  <a:pt x="1541000" y="45361"/>
                </a:lnTo>
                <a:lnTo>
                  <a:pt x="1495749" y="33544"/>
                </a:lnTo>
                <a:lnTo>
                  <a:pt x="1449828" y="23445"/>
                </a:lnTo>
                <a:lnTo>
                  <a:pt x="1403275" y="15101"/>
                </a:lnTo>
                <a:lnTo>
                  <a:pt x="1356124" y="8548"/>
                </a:lnTo>
                <a:lnTo>
                  <a:pt x="1308413" y="3823"/>
                </a:lnTo>
                <a:lnTo>
                  <a:pt x="1260178" y="961"/>
                </a:lnTo>
                <a:lnTo>
                  <a:pt x="1211454" y="0"/>
                </a:lnTo>
                <a:close/>
              </a:path>
            </a:pathLst>
          </a:custGeom>
          <a:solidFill>
            <a:srgbClr val="FDC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486187" y="4788605"/>
            <a:ext cx="1419860" cy="1433195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algn="ctr" marR="10160">
              <a:lnSpc>
                <a:spcPct val="100000"/>
              </a:lnSpc>
              <a:spcBef>
                <a:spcPts val="1435"/>
              </a:spcBef>
            </a:pPr>
            <a:r>
              <a:rPr dirty="0" sz="2600" spc="-20">
                <a:solidFill>
                  <a:srgbClr val="183A86"/>
                </a:solidFill>
                <a:latin typeface="Arial Black"/>
                <a:cs typeface="Arial Black"/>
              </a:rPr>
              <a:t>HUET</a:t>
            </a:r>
            <a:endParaRPr sz="2600">
              <a:latin typeface="Arial Black"/>
              <a:cs typeface="Arial Black"/>
            </a:endParaRPr>
          </a:p>
          <a:p>
            <a:pPr algn="ctr" marL="12700" marR="5080">
              <a:lnSpc>
                <a:spcPct val="101000"/>
              </a:lnSpc>
              <a:spcBef>
                <a:spcPts val="805"/>
              </a:spcBef>
            </a:pP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Helicopter underwater </a:t>
            </a: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escape</a:t>
            </a:r>
            <a:r>
              <a:rPr dirty="0" sz="1600" spc="-5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training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149983" y="7183239"/>
            <a:ext cx="2423160" cy="2423160"/>
          </a:xfrm>
          <a:custGeom>
            <a:avLst/>
            <a:gdLst/>
            <a:ahLst/>
            <a:cxnLst/>
            <a:rect l="l" t="t" r="r" b="b"/>
            <a:pathLst>
              <a:path w="2423160" h="2423159">
                <a:moveTo>
                  <a:pt x="1211454" y="0"/>
                </a:moveTo>
                <a:lnTo>
                  <a:pt x="1162730" y="961"/>
                </a:lnTo>
                <a:lnTo>
                  <a:pt x="1114494" y="3823"/>
                </a:lnTo>
                <a:lnTo>
                  <a:pt x="1066783" y="8548"/>
                </a:lnTo>
                <a:lnTo>
                  <a:pt x="1019632" y="15101"/>
                </a:lnTo>
                <a:lnTo>
                  <a:pt x="973079" y="23445"/>
                </a:lnTo>
                <a:lnTo>
                  <a:pt x="927158" y="33544"/>
                </a:lnTo>
                <a:lnTo>
                  <a:pt x="881907" y="45361"/>
                </a:lnTo>
                <a:lnTo>
                  <a:pt x="837362" y="58861"/>
                </a:lnTo>
                <a:lnTo>
                  <a:pt x="793558" y="74008"/>
                </a:lnTo>
                <a:lnTo>
                  <a:pt x="750532" y="90765"/>
                </a:lnTo>
                <a:lnTo>
                  <a:pt x="708320" y="109096"/>
                </a:lnTo>
                <a:lnTo>
                  <a:pt x="666958" y="128965"/>
                </a:lnTo>
                <a:lnTo>
                  <a:pt x="626483" y="150335"/>
                </a:lnTo>
                <a:lnTo>
                  <a:pt x="586930" y="173171"/>
                </a:lnTo>
                <a:lnTo>
                  <a:pt x="548336" y="197436"/>
                </a:lnTo>
                <a:lnTo>
                  <a:pt x="510737" y="223095"/>
                </a:lnTo>
                <a:lnTo>
                  <a:pt x="474170" y="250110"/>
                </a:lnTo>
                <a:lnTo>
                  <a:pt x="438670" y="278446"/>
                </a:lnTo>
                <a:lnTo>
                  <a:pt x="404273" y="308066"/>
                </a:lnTo>
                <a:lnTo>
                  <a:pt x="371016" y="338935"/>
                </a:lnTo>
                <a:lnTo>
                  <a:pt x="338935" y="371016"/>
                </a:lnTo>
                <a:lnTo>
                  <a:pt x="308066" y="404273"/>
                </a:lnTo>
                <a:lnTo>
                  <a:pt x="278446" y="438669"/>
                </a:lnTo>
                <a:lnTo>
                  <a:pt x="250110" y="474170"/>
                </a:lnTo>
                <a:lnTo>
                  <a:pt x="223095" y="510737"/>
                </a:lnTo>
                <a:lnTo>
                  <a:pt x="197436" y="548336"/>
                </a:lnTo>
                <a:lnTo>
                  <a:pt x="173171" y="586930"/>
                </a:lnTo>
                <a:lnTo>
                  <a:pt x="150335" y="626482"/>
                </a:lnTo>
                <a:lnTo>
                  <a:pt x="128965" y="666958"/>
                </a:lnTo>
                <a:lnTo>
                  <a:pt x="109096" y="708319"/>
                </a:lnTo>
                <a:lnTo>
                  <a:pt x="90765" y="750531"/>
                </a:lnTo>
                <a:lnTo>
                  <a:pt x="74008" y="793557"/>
                </a:lnTo>
                <a:lnTo>
                  <a:pt x="58861" y="837361"/>
                </a:lnTo>
                <a:lnTo>
                  <a:pt x="45361" y="881907"/>
                </a:lnTo>
                <a:lnTo>
                  <a:pt x="33544" y="927158"/>
                </a:lnTo>
                <a:lnTo>
                  <a:pt x="23445" y="973078"/>
                </a:lnTo>
                <a:lnTo>
                  <a:pt x="15101" y="1019631"/>
                </a:lnTo>
                <a:lnTo>
                  <a:pt x="8548" y="1066782"/>
                </a:lnTo>
                <a:lnTo>
                  <a:pt x="3823" y="1114493"/>
                </a:lnTo>
                <a:lnTo>
                  <a:pt x="961" y="1162729"/>
                </a:lnTo>
                <a:lnTo>
                  <a:pt x="0" y="1211452"/>
                </a:lnTo>
                <a:lnTo>
                  <a:pt x="961" y="1260177"/>
                </a:lnTo>
                <a:lnTo>
                  <a:pt x="3823" y="1308412"/>
                </a:lnTo>
                <a:lnTo>
                  <a:pt x="8548" y="1356123"/>
                </a:lnTo>
                <a:lnTo>
                  <a:pt x="15101" y="1403274"/>
                </a:lnTo>
                <a:lnTo>
                  <a:pt x="23445" y="1449827"/>
                </a:lnTo>
                <a:lnTo>
                  <a:pt x="33544" y="1495748"/>
                </a:lnTo>
                <a:lnTo>
                  <a:pt x="45361" y="1540999"/>
                </a:lnTo>
                <a:lnTo>
                  <a:pt x="58861" y="1585544"/>
                </a:lnTo>
                <a:lnTo>
                  <a:pt x="74008" y="1629348"/>
                </a:lnTo>
                <a:lnTo>
                  <a:pt x="90765" y="1672374"/>
                </a:lnTo>
                <a:lnTo>
                  <a:pt x="109096" y="1714586"/>
                </a:lnTo>
                <a:lnTo>
                  <a:pt x="128965" y="1755948"/>
                </a:lnTo>
                <a:lnTo>
                  <a:pt x="150335" y="1796423"/>
                </a:lnTo>
                <a:lnTo>
                  <a:pt x="173171" y="1835976"/>
                </a:lnTo>
                <a:lnTo>
                  <a:pt x="197436" y="1874570"/>
                </a:lnTo>
                <a:lnTo>
                  <a:pt x="223095" y="1912169"/>
                </a:lnTo>
                <a:lnTo>
                  <a:pt x="250110" y="1948736"/>
                </a:lnTo>
                <a:lnTo>
                  <a:pt x="278446" y="1984237"/>
                </a:lnTo>
                <a:lnTo>
                  <a:pt x="308066" y="2018633"/>
                </a:lnTo>
                <a:lnTo>
                  <a:pt x="338935" y="2051890"/>
                </a:lnTo>
                <a:lnTo>
                  <a:pt x="371016" y="2083971"/>
                </a:lnTo>
                <a:lnTo>
                  <a:pt x="404273" y="2114840"/>
                </a:lnTo>
                <a:lnTo>
                  <a:pt x="438670" y="2144461"/>
                </a:lnTo>
                <a:lnTo>
                  <a:pt x="474170" y="2172796"/>
                </a:lnTo>
                <a:lnTo>
                  <a:pt x="510737" y="2199812"/>
                </a:lnTo>
                <a:lnTo>
                  <a:pt x="548336" y="2225470"/>
                </a:lnTo>
                <a:lnTo>
                  <a:pt x="586930" y="2249735"/>
                </a:lnTo>
                <a:lnTo>
                  <a:pt x="626483" y="2272571"/>
                </a:lnTo>
                <a:lnTo>
                  <a:pt x="666958" y="2293942"/>
                </a:lnTo>
                <a:lnTo>
                  <a:pt x="708320" y="2313810"/>
                </a:lnTo>
                <a:lnTo>
                  <a:pt x="750532" y="2332141"/>
                </a:lnTo>
                <a:lnTo>
                  <a:pt x="793558" y="2348898"/>
                </a:lnTo>
                <a:lnTo>
                  <a:pt x="837362" y="2364045"/>
                </a:lnTo>
                <a:lnTo>
                  <a:pt x="881907" y="2377545"/>
                </a:lnTo>
                <a:lnTo>
                  <a:pt x="927158" y="2389363"/>
                </a:lnTo>
                <a:lnTo>
                  <a:pt x="973079" y="2399461"/>
                </a:lnTo>
                <a:lnTo>
                  <a:pt x="1019632" y="2407805"/>
                </a:lnTo>
                <a:lnTo>
                  <a:pt x="1066783" y="2414358"/>
                </a:lnTo>
                <a:lnTo>
                  <a:pt x="1114494" y="2419083"/>
                </a:lnTo>
                <a:lnTo>
                  <a:pt x="1162730" y="2421945"/>
                </a:lnTo>
                <a:lnTo>
                  <a:pt x="1211454" y="2422907"/>
                </a:lnTo>
                <a:lnTo>
                  <a:pt x="1260178" y="2421945"/>
                </a:lnTo>
                <a:lnTo>
                  <a:pt x="1308414" y="2419083"/>
                </a:lnTo>
                <a:lnTo>
                  <a:pt x="1356125" y="2414358"/>
                </a:lnTo>
                <a:lnTo>
                  <a:pt x="1403275" y="2407805"/>
                </a:lnTo>
                <a:lnTo>
                  <a:pt x="1449829" y="2399461"/>
                </a:lnTo>
                <a:lnTo>
                  <a:pt x="1495749" y="2389363"/>
                </a:lnTo>
                <a:lnTo>
                  <a:pt x="1541000" y="2377545"/>
                </a:lnTo>
                <a:lnTo>
                  <a:pt x="1585546" y="2364045"/>
                </a:lnTo>
                <a:lnTo>
                  <a:pt x="1629350" y="2348898"/>
                </a:lnTo>
                <a:lnTo>
                  <a:pt x="1672376" y="2332141"/>
                </a:lnTo>
                <a:lnTo>
                  <a:pt x="1714588" y="2313810"/>
                </a:lnTo>
                <a:lnTo>
                  <a:pt x="1755949" y="2293942"/>
                </a:lnTo>
                <a:lnTo>
                  <a:pt x="1796425" y="2272571"/>
                </a:lnTo>
                <a:lnTo>
                  <a:pt x="1835977" y="2249735"/>
                </a:lnTo>
                <a:lnTo>
                  <a:pt x="1874571" y="2225470"/>
                </a:lnTo>
                <a:lnTo>
                  <a:pt x="1912170" y="2199812"/>
                </a:lnTo>
                <a:lnTo>
                  <a:pt x="1948738" y="2172796"/>
                </a:lnTo>
                <a:lnTo>
                  <a:pt x="1984238" y="2144461"/>
                </a:lnTo>
                <a:lnTo>
                  <a:pt x="2018635" y="2114840"/>
                </a:lnTo>
                <a:lnTo>
                  <a:pt x="2051892" y="2083971"/>
                </a:lnTo>
                <a:lnTo>
                  <a:pt x="2083973" y="2051890"/>
                </a:lnTo>
                <a:lnTo>
                  <a:pt x="2114841" y="2018633"/>
                </a:lnTo>
                <a:lnTo>
                  <a:pt x="2144462" y="1984237"/>
                </a:lnTo>
                <a:lnTo>
                  <a:pt x="2172798" y="1948736"/>
                </a:lnTo>
                <a:lnTo>
                  <a:pt x="2199813" y="1912169"/>
                </a:lnTo>
                <a:lnTo>
                  <a:pt x="2225471" y="1874570"/>
                </a:lnTo>
                <a:lnTo>
                  <a:pt x="2249736" y="1835976"/>
                </a:lnTo>
                <a:lnTo>
                  <a:pt x="2272572" y="1796423"/>
                </a:lnTo>
                <a:lnTo>
                  <a:pt x="2293943" y="1755948"/>
                </a:lnTo>
                <a:lnTo>
                  <a:pt x="2313812" y="1714586"/>
                </a:lnTo>
                <a:lnTo>
                  <a:pt x="2332143" y="1672374"/>
                </a:lnTo>
                <a:lnTo>
                  <a:pt x="2348899" y="1629348"/>
                </a:lnTo>
                <a:lnTo>
                  <a:pt x="2364046" y="1585544"/>
                </a:lnTo>
                <a:lnTo>
                  <a:pt x="2377546" y="1540999"/>
                </a:lnTo>
                <a:lnTo>
                  <a:pt x="2389364" y="1495748"/>
                </a:lnTo>
                <a:lnTo>
                  <a:pt x="2399463" y="1449827"/>
                </a:lnTo>
                <a:lnTo>
                  <a:pt x="2407807" y="1403274"/>
                </a:lnTo>
                <a:lnTo>
                  <a:pt x="2414359" y="1356123"/>
                </a:lnTo>
                <a:lnTo>
                  <a:pt x="2419084" y="1308412"/>
                </a:lnTo>
                <a:lnTo>
                  <a:pt x="2421946" y="1260177"/>
                </a:lnTo>
                <a:lnTo>
                  <a:pt x="2422908" y="1211452"/>
                </a:lnTo>
                <a:lnTo>
                  <a:pt x="2421946" y="1162729"/>
                </a:lnTo>
                <a:lnTo>
                  <a:pt x="2419084" y="1114493"/>
                </a:lnTo>
                <a:lnTo>
                  <a:pt x="2414359" y="1066782"/>
                </a:lnTo>
                <a:lnTo>
                  <a:pt x="2407807" y="1019631"/>
                </a:lnTo>
                <a:lnTo>
                  <a:pt x="2399463" y="973078"/>
                </a:lnTo>
                <a:lnTo>
                  <a:pt x="2389364" y="927158"/>
                </a:lnTo>
                <a:lnTo>
                  <a:pt x="2377546" y="881907"/>
                </a:lnTo>
                <a:lnTo>
                  <a:pt x="2364046" y="837361"/>
                </a:lnTo>
                <a:lnTo>
                  <a:pt x="2348899" y="793557"/>
                </a:lnTo>
                <a:lnTo>
                  <a:pt x="2332143" y="750531"/>
                </a:lnTo>
                <a:lnTo>
                  <a:pt x="2313812" y="708319"/>
                </a:lnTo>
                <a:lnTo>
                  <a:pt x="2293943" y="666958"/>
                </a:lnTo>
                <a:lnTo>
                  <a:pt x="2272572" y="626482"/>
                </a:lnTo>
                <a:lnTo>
                  <a:pt x="2249736" y="586930"/>
                </a:lnTo>
                <a:lnTo>
                  <a:pt x="2225471" y="548336"/>
                </a:lnTo>
                <a:lnTo>
                  <a:pt x="2199813" y="510737"/>
                </a:lnTo>
                <a:lnTo>
                  <a:pt x="2172798" y="474170"/>
                </a:lnTo>
                <a:lnTo>
                  <a:pt x="2144462" y="438669"/>
                </a:lnTo>
                <a:lnTo>
                  <a:pt x="2114841" y="404273"/>
                </a:lnTo>
                <a:lnTo>
                  <a:pt x="2083973" y="371016"/>
                </a:lnTo>
                <a:lnTo>
                  <a:pt x="2051892" y="338935"/>
                </a:lnTo>
                <a:lnTo>
                  <a:pt x="2018635" y="308066"/>
                </a:lnTo>
                <a:lnTo>
                  <a:pt x="1984238" y="278446"/>
                </a:lnTo>
                <a:lnTo>
                  <a:pt x="1948738" y="250110"/>
                </a:lnTo>
                <a:lnTo>
                  <a:pt x="1912170" y="223095"/>
                </a:lnTo>
                <a:lnTo>
                  <a:pt x="1874571" y="197436"/>
                </a:lnTo>
                <a:lnTo>
                  <a:pt x="1835977" y="173171"/>
                </a:lnTo>
                <a:lnTo>
                  <a:pt x="1796425" y="150335"/>
                </a:lnTo>
                <a:lnTo>
                  <a:pt x="1755949" y="128965"/>
                </a:lnTo>
                <a:lnTo>
                  <a:pt x="1714588" y="109096"/>
                </a:lnTo>
                <a:lnTo>
                  <a:pt x="1672376" y="90765"/>
                </a:lnTo>
                <a:lnTo>
                  <a:pt x="1629350" y="74008"/>
                </a:lnTo>
                <a:lnTo>
                  <a:pt x="1585546" y="58861"/>
                </a:lnTo>
                <a:lnTo>
                  <a:pt x="1541000" y="45361"/>
                </a:lnTo>
                <a:lnTo>
                  <a:pt x="1495749" y="33544"/>
                </a:lnTo>
                <a:lnTo>
                  <a:pt x="1449829" y="23445"/>
                </a:lnTo>
                <a:lnTo>
                  <a:pt x="1403275" y="15101"/>
                </a:lnTo>
                <a:lnTo>
                  <a:pt x="1356125" y="8548"/>
                </a:lnTo>
                <a:lnTo>
                  <a:pt x="1308414" y="3823"/>
                </a:lnTo>
                <a:lnTo>
                  <a:pt x="1260178" y="961"/>
                </a:lnTo>
                <a:lnTo>
                  <a:pt x="1211454" y="0"/>
                </a:lnTo>
                <a:close/>
              </a:path>
            </a:pathLst>
          </a:custGeom>
          <a:solidFill>
            <a:srgbClr val="FDC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622647" y="7546292"/>
            <a:ext cx="1482725" cy="1433195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marL="59055">
              <a:lnSpc>
                <a:spcPct val="100000"/>
              </a:lnSpc>
              <a:spcBef>
                <a:spcPts val="1435"/>
              </a:spcBef>
            </a:pPr>
            <a:r>
              <a:rPr dirty="0" sz="2600" spc="-10">
                <a:solidFill>
                  <a:srgbClr val="183A86"/>
                </a:solidFill>
                <a:latin typeface="Arial Black"/>
                <a:cs typeface="Arial Black"/>
              </a:rPr>
              <a:t>BOSIET</a:t>
            </a:r>
            <a:endParaRPr sz="2600">
              <a:latin typeface="Arial Black"/>
              <a:cs typeface="Arial Black"/>
            </a:endParaRPr>
          </a:p>
          <a:p>
            <a:pPr algn="ctr" marL="12065" marR="5080" indent="-635">
              <a:lnSpc>
                <a:spcPct val="101000"/>
              </a:lnSpc>
              <a:spcBef>
                <a:spcPts val="805"/>
              </a:spcBef>
            </a:pP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Basic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 offshore </a:t>
            </a: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safety</a:t>
            </a:r>
            <a:r>
              <a:rPr dirty="0" sz="1600" spc="6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induction </a:t>
            </a:r>
            <a:r>
              <a:rPr dirty="0" sz="1600">
                <a:solidFill>
                  <a:srgbClr val="183A86"/>
                </a:solidFill>
                <a:latin typeface="Arial"/>
                <a:cs typeface="Arial"/>
              </a:rPr>
              <a:t>and</a:t>
            </a:r>
            <a:r>
              <a:rPr dirty="0" sz="1600" spc="-4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emergency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3981970" y="7183239"/>
            <a:ext cx="2423160" cy="2423160"/>
          </a:xfrm>
          <a:custGeom>
            <a:avLst/>
            <a:gdLst/>
            <a:ahLst/>
            <a:cxnLst/>
            <a:rect l="l" t="t" r="r" b="b"/>
            <a:pathLst>
              <a:path w="2423160" h="2423159">
                <a:moveTo>
                  <a:pt x="1211454" y="0"/>
                </a:moveTo>
                <a:lnTo>
                  <a:pt x="1162730" y="961"/>
                </a:lnTo>
                <a:lnTo>
                  <a:pt x="1114494" y="3823"/>
                </a:lnTo>
                <a:lnTo>
                  <a:pt x="1066783" y="8548"/>
                </a:lnTo>
                <a:lnTo>
                  <a:pt x="1019632" y="15101"/>
                </a:lnTo>
                <a:lnTo>
                  <a:pt x="973079" y="23445"/>
                </a:lnTo>
                <a:lnTo>
                  <a:pt x="927158" y="33544"/>
                </a:lnTo>
                <a:lnTo>
                  <a:pt x="881907" y="45361"/>
                </a:lnTo>
                <a:lnTo>
                  <a:pt x="837362" y="58861"/>
                </a:lnTo>
                <a:lnTo>
                  <a:pt x="793558" y="74008"/>
                </a:lnTo>
                <a:lnTo>
                  <a:pt x="750532" y="90765"/>
                </a:lnTo>
                <a:lnTo>
                  <a:pt x="708320" y="109096"/>
                </a:lnTo>
                <a:lnTo>
                  <a:pt x="666958" y="128965"/>
                </a:lnTo>
                <a:lnTo>
                  <a:pt x="626483" y="150335"/>
                </a:lnTo>
                <a:lnTo>
                  <a:pt x="586930" y="173171"/>
                </a:lnTo>
                <a:lnTo>
                  <a:pt x="548336" y="197436"/>
                </a:lnTo>
                <a:lnTo>
                  <a:pt x="510737" y="223095"/>
                </a:lnTo>
                <a:lnTo>
                  <a:pt x="474170" y="250110"/>
                </a:lnTo>
                <a:lnTo>
                  <a:pt x="438670" y="278446"/>
                </a:lnTo>
                <a:lnTo>
                  <a:pt x="404273" y="308066"/>
                </a:lnTo>
                <a:lnTo>
                  <a:pt x="371016" y="338935"/>
                </a:lnTo>
                <a:lnTo>
                  <a:pt x="338935" y="371016"/>
                </a:lnTo>
                <a:lnTo>
                  <a:pt x="308066" y="404273"/>
                </a:lnTo>
                <a:lnTo>
                  <a:pt x="278446" y="438669"/>
                </a:lnTo>
                <a:lnTo>
                  <a:pt x="250110" y="474170"/>
                </a:lnTo>
                <a:lnTo>
                  <a:pt x="223095" y="510737"/>
                </a:lnTo>
                <a:lnTo>
                  <a:pt x="197436" y="548336"/>
                </a:lnTo>
                <a:lnTo>
                  <a:pt x="173171" y="586930"/>
                </a:lnTo>
                <a:lnTo>
                  <a:pt x="150335" y="626482"/>
                </a:lnTo>
                <a:lnTo>
                  <a:pt x="128965" y="666958"/>
                </a:lnTo>
                <a:lnTo>
                  <a:pt x="109096" y="708319"/>
                </a:lnTo>
                <a:lnTo>
                  <a:pt x="90765" y="750531"/>
                </a:lnTo>
                <a:lnTo>
                  <a:pt x="74008" y="793557"/>
                </a:lnTo>
                <a:lnTo>
                  <a:pt x="58861" y="837361"/>
                </a:lnTo>
                <a:lnTo>
                  <a:pt x="45361" y="881907"/>
                </a:lnTo>
                <a:lnTo>
                  <a:pt x="33544" y="927158"/>
                </a:lnTo>
                <a:lnTo>
                  <a:pt x="23445" y="973078"/>
                </a:lnTo>
                <a:lnTo>
                  <a:pt x="15101" y="1019631"/>
                </a:lnTo>
                <a:lnTo>
                  <a:pt x="8548" y="1066782"/>
                </a:lnTo>
                <a:lnTo>
                  <a:pt x="3823" y="1114493"/>
                </a:lnTo>
                <a:lnTo>
                  <a:pt x="961" y="1162729"/>
                </a:lnTo>
                <a:lnTo>
                  <a:pt x="0" y="1211452"/>
                </a:lnTo>
                <a:lnTo>
                  <a:pt x="961" y="1260177"/>
                </a:lnTo>
                <a:lnTo>
                  <a:pt x="3823" y="1308412"/>
                </a:lnTo>
                <a:lnTo>
                  <a:pt x="8548" y="1356123"/>
                </a:lnTo>
                <a:lnTo>
                  <a:pt x="15101" y="1403274"/>
                </a:lnTo>
                <a:lnTo>
                  <a:pt x="23445" y="1449827"/>
                </a:lnTo>
                <a:lnTo>
                  <a:pt x="33544" y="1495748"/>
                </a:lnTo>
                <a:lnTo>
                  <a:pt x="45361" y="1540999"/>
                </a:lnTo>
                <a:lnTo>
                  <a:pt x="58861" y="1585544"/>
                </a:lnTo>
                <a:lnTo>
                  <a:pt x="74008" y="1629348"/>
                </a:lnTo>
                <a:lnTo>
                  <a:pt x="90765" y="1672374"/>
                </a:lnTo>
                <a:lnTo>
                  <a:pt x="109096" y="1714586"/>
                </a:lnTo>
                <a:lnTo>
                  <a:pt x="128965" y="1755948"/>
                </a:lnTo>
                <a:lnTo>
                  <a:pt x="150335" y="1796423"/>
                </a:lnTo>
                <a:lnTo>
                  <a:pt x="173171" y="1835976"/>
                </a:lnTo>
                <a:lnTo>
                  <a:pt x="197436" y="1874570"/>
                </a:lnTo>
                <a:lnTo>
                  <a:pt x="223095" y="1912169"/>
                </a:lnTo>
                <a:lnTo>
                  <a:pt x="250110" y="1948736"/>
                </a:lnTo>
                <a:lnTo>
                  <a:pt x="278446" y="1984237"/>
                </a:lnTo>
                <a:lnTo>
                  <a:pt x="308066" y="2018633"/>
                </a:lnTo>
                <a:lnTo>
                  <a:pt x="338935" y="2051890"/>
                </a:lnTo>
                <a:lnTo>
                  <a:pt x="371016" y="2083971"/>
                </a:lnTo>
                <a:lnTo>
                  <a:pt x="404273" y="2114840"/>
                </a:lnTo>
                <a:lnTo>
                  <a:pt x="438670" y="2144461"/>
                </a:lnTo>
                <a:lnTo>
                  <a:pt x="474170" y="2172796"/>
                </a:lnTo>
                <a:lnTo>
                  <a:pt x="510737" y="2199812"/>
                </a:lnTo>
                <a:lnTo>
                  <a:pt x="548336" y="2225470"/>
                </a:lnTo>
                <a:lnTo>
                  <a:pt x="586930" y="2249735"/>
                </a:lnTo>
                <a:lnTo>
                  <a:pt x="626483" y="2272571"/>
                </a:lnTo>
                <a:lnTo>
                  <a:pt x="666958" y="2293942"/>
                </a:lnTo>
                <a:lnTo>
                  <a:pt x="708320" y="2313810"/>
                </a:lnTo>
                <a:lnTo>
                  <a:pt x="750532" y="2332141"/>
                </a:lnTo>
                <a:lnTo>
                  <a:pt x="793558" y="2348898"/>
                </a:lnTo>
                <a:lnTo>
                  <a:pt x="837362" y="2364045"/>
                </a:lnTo>
                <a:lnTo>
                  <a:pt x="881907" y="2377545"/>
                </a:lnTo>
                <a:lnTo>
                  <a:pt x="927158" y="2389363"/>
                </a:lnTo>
                <a:lnTo>
                  <a:pt x="973079" y="2399461"/>
                </a:lnTo>
                <a:lnTo>
                  <a:pt x="1019632" y="2407805"/>
                </a:lnTo>
                <a:lnTo>
                  <a:pt x="1066783" y="2414358"/>
                </a:lnTo>
                <a:lnTo>
                  <a:pt x="1114494" y="2419083"/>
                </a:lnTo>
                <a:lnTo>
                  <a:pt x="1162730" y="2421945"/>
                </a:lnTo>
                <a:lnTo>
                  <a:pt x="1211454" y="2422907"/>
                </a:lnTo>
                <a:lnTo>
                  <a:pt x="1260178" y="2421945"/>
                </a:lnTo>
                <a:lnTo>
                  <a:pt x="1308413" y="2419083"/>
                </a:lnTo>
                <a:lnTo>
                  <a:pt x="1356124" y="2414358"/>
                </a:lnTo>
                <a:lnTo>
                  <a:pt x="1403275" y="2407805"/>
                </a:lnTo>
                <a:lnTo>
                  <a:pt x="1449828" y="2399461"/>
                </a:lnTo>
                <a:lnTo>
                  <a:pt x="1495749" y="2389363"/>
                </a:lnTo>
                <a:lnTo>
                  <a:pt x="1541000" y="2377545"/>
                </a:lnTo>
                <a:lnTo>
                  <a:pt x="1585545" y="2364045"/>
                </a:lnTo>
                <a:lnTo>
                  <a:pt x="1629349" y="2348898"/>
                </a:lnTo>
                <a:lnTo>
                  <a:pt x="1672375" y="2332141"/>
                </a:lnTo>
                <a:lnTo>
                  <a:pt x="1714587" y="2313810"/>
                </a:lnTo>
                <a:lnTo>
                  <a:pt x="1755949" y="2293942"/>
                </a:lnTo>
                <a:lnTo>
                  <a:pt x="1796424" y="2272571"/>
                </a:lnTo>
                <a:lnTo>
                  <a:pt x="1835977" y="2249735"/>
                </a:lnTo>
                <a:lnTo>
                  <a:pt x="1874571" y="2225470"/>
                </a:lnTo>
                <a:lnTo>
                  <a:pt x="1912170" y="2199812"/>
                </a:lnTo>
                <a:lnTo>
                  <a:pt x="1948737" y="2172796"/>
                </a:lnTo>
                <a:lnTo>
                  <a:pt x="1984237" y="2144461"/>
                </a:lnTo>
                <a:lnTo>
                  <a:pt x="2018634" y="2114840"/>
                </a:lnTo>
                <a:lnTo>
                  <a:pt x="2051891" y="2083971"/>
                </a:lnTo>
                <a:lnTo>
                  <a:pt x="2083972" y="2051890"/>
                </a:lnTo>
                <a:lnTo>
                  <a:pt x="2114841" y="2018633"/>
                </a:lnTo>
                <a:lnTo>
                  <a:pt x="2144461" y="1984237"/>
                </a:lnTo>
                <a:lnTo>
                  <a:pt x="2172797" y="1948736"/>
                </a:lnTo>
                <a:lnTo>
                  <a:pt x="2199813" y="1912169"/>
                </a:lnTo>
                <a:lnTo>
                  <a:pt x="2225471" y="1874570"/>
                </a:lnTo>
                <a:lnTo>
                  <a:pt x="2249736" y="1835976"/>
                </a:lnTo>
                <a:lnTo>
                  <a:pt x="2272572" y="1796423"/>
                </a:lnTo>
                <a:lnTo>
                  <a:pt x="2293943" y="1755948"/>
                </a:lnTo>
                <a:lnTo>
                  <a:pt x="2313811" y="1714586"/>
                </a:lnTo>
                <a:lnTo>
                  <a:pt x="2332142" y="1672374"/>
                </a:lnTo>
                <a:lnTo>
                  <a:pt x="2348899" y="1629348"/>
                </a:lnTo>
                <a:lnTo>
                  <a:pt x="2364046" y="1585544"/>
                </a:lnTo>
                <a:lnTo>
                  <a:pt x="2377546" y="1540999"/>
                </a:lnTo>
                <a:lnTo>
                  <a:pt x="2389364" y="1495748"/>
                </a:lnTo>
                <a:lnTo>
                  <a:pt x="2399463" y="1449827"/>
                </a:lnTo>
                <a:lnTo>
                  <a:pt x="2407806" y="1403274"/>
                </a:lnTo>
                <a:lnTo>
                  <a:pt x="2414359" y="1356123"/>
                </a:lnTo>
                <a:lnTo>
                  <a:pt x="2419084" y="1308412"/>
                </a:lnTo>
                <a:lnTo>
                  <a:pt x="2421946" y="1260177"/>
                </a:lnTo>
                <a:lnTo>
                  <a:pt x="2422908" y="1211452"/>
                </a:lnTo>
                <a:lnTo>
                  <a:pt x="2421946" y="1162729"/>
                </a:lnTo>
                <a:lnTo>
                  <a:pt x="2419084" y="1114493"/>
                </a:lnTo>
                <a:lnTo>
                  <a:pt x="2414359" y="1066782"/>
                </a:lnTo>
                <a:lnTo>
                  <a:pt x="2407806" y="1019631"/>
                </a:lnTo>
                <a:lnTo>
                  <a:pt x="2399463" y="973078"/>
                </a:lnTo>
                <a:lnTo>
                  <a:pt x="2389364" y="927158"/>
                </a:lnTo>
                <a:lnTo>
                  <a:pt x="2377546" y="881907"/>
                </a:lnTo>
                <a:lnTo>
                  <a:pt x="2364046" y="837361"/>
                </a:lnTo>
                <a:lnTo>
                  <a:pt x="2348899" y="793557"/>
                </a:lnTo>
                <a:lnTo>
                  <a:pt x="2332142" y="750531"/>
                </a:lnTo>
                <a:lnTo>
                  <a:pt x="2313811" y="708319"/>
                </a:lnTo>
                <a:lnTo>
                  <a:pt x="2293943" y="666958"/>
                </a:lnTo>
                <a:lnTo>
                  <a:pt x="2272572" y="626482"/>
                </a:lnTo>
                <a:lnTo>
                  <a:pt x="2249736" y="586930"/>
                </a:lnTo>
                <a:lnTo>
                  <a:pt x="2225471" y="548336"/>
                </a:lnTo>
                <a:lnTo>
                  <a:pt x="2199813" y="510737"/>
                </a:lnTo>
                <a:lnTo>
                  <a:pt x="2172797" y="474170"/>
                </a:lnTo>
                <a:lnTo>
                  <a:pt x="2144461" y="438669"/>
                </a:lnTo>
                <a:lnTo>
                  <a:pt x="2114841" y="404273"/>
                </a:lnTo>
                <a:lnTo>
                  <a:pt x="2083972" y="371016"/>
                </a:lnTo>
                <a:lnTo>
                  <a:pt x="2051891" y="338935"/>
                </a:lnTo>
                <a:lnTo>
                  <a:pt x="2018634" y="308066"/>
                </a:lnTo>
                <a:lnTo>
                  <a:pt x="1984237" y="278446"/>
                </a:lnTo>
                <a:lnTo>
                  <a:pt x="1948737" y="250110"/>
                </a:lnTo>
                <a:lnTo>
                  <a:pt x="1912170" y="223095"/>
                </a:lnTo>
                <a:lnTo>
                  <a:pt x="1874571" y="197436"/>
                </a:lnTo>
                <a:lnTo>
                  <a:pt x="1835977" y="173171"/>
                </a:lnTo>
                <a:lnTo>
                  <a:pt x="1796424" y="150335"/>
                </a:lnTo>
                <a:lnTo>
                  <a:pt x="1755949" y="128965"/>
                </a:lnTo>
                <a:lnTo>
                  <a:pt x="1714587" y="109096"/>
                </a:lnTo>
                <a:lnTo>
                  <a:pt x="1672375" y="90765"/>
                </a:lnTo>
                <a:lnTo>
                  <a:pt x="1629349" y="74008"/>
                </a:lnTo>
                <a:lnTo>
                  <a:pt x="1585545" y="58861"/>
                </a:lnTo>
                <a:lnTo>
                  <a:pt x="1541000" y="45361"/>
                </a:lnTo>
                <a:lnTo>
                  <a:pt x="1495749" y="33544"/>
                </a:lnTo>
                <a:lnTo>
                  <a:pt x="1449828" y="23445"/>
                </a:lnTo>
                <a:lnTo>
                  <a:pt x="1403275" y="15101"/>
                </a:lnTo>
                <a:lnTo>
                  <a:pt x="1356124" y="8548"/>
                </a:lnTo>
                <a:lnTo>
                  <a:pt x="1308413" y="3823"/>
                </a:lnTo>
                <a:lnTo>
                  <a:pt x="1260178" y="961"/>
                </a:lnTo>
                <a:lnTo>
                  <a:pt x="1211454" y="0"/>
                </a:lnTo>
                <a:close/>
              </a:path>
            </a:pathLst>
          </a:custGeom>
          <a:solidFill>
            <a:srgbClr val="FDC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4321454" y="7531083"/>
            <a:ext cx="1753235" cy="1186815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algn="ctr" marR="10795">
              <a:lnSpc>
                <a:spcPct val="100000"/>
              </a:lnSpc>
              <a:spcBef>
                <a:spcPts val="1435"/>
              </a:spcBef>
            </a:pPr>
            <a:r>
              <a:rPr dirty="0" sz="2600" spc="-25">
                <a:solidFill>
                  <a:srgbClr val="183A86"/>
                </a:solidFill>
                <a:latin typeface="Arial Black"/>
                <a:cs typeface="Arial Black"/>
              </a:rPr>
              <a:t>H2S</a:t>
            </a:r>
            <a:endParaRPr sz="2600">
              <a:latin typeface="Arial Black"/>
              <a:cs typeface="Arial Black"/>
            </a:endParaRPr>
          </a:p>
          <a:p>
            <a:pPr algn="ctr" marL="12700" marR="5080" indent="-635">
              <a:lnSpc>
                <a:spcPct val="101000"/>
              </a:lnSpc>
              <a:spcBef>
                <a:spcPts val="805"/>
              </a:spcBef>
            </a:pP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Hydrogen</a:t>
            </a:r>
            <a:r>
              <a:rPr dirty="0" sz="1600" spc="500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Sulphide</a:t>
            </a:r>
            <a:r>
              <a:rPr dirty="0" sz="1600" spc="-65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183A86"/>
                </a:solidFill>
                <a:latin typeface="Arial"/>
                <a:cs typeface="Arial"/>
              </a:rPr>
              <a:t>Trainings.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91"/>
            <a:ext cx="7557770" cy="10692130"/>
            <a:chOff x="0" y="191"/>
            <a:chExt cx="7557770" cy="106921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1"/>
              <a:ext cx="7557433" cy="1069180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0738" y="6014673"/>
              <a:ext cx="4292726" cy="428460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7180219"/>
              <a:ext cx="7557770" cy="3512185"/>
            </a:xfrm>
            <a:custGeom>
              <a:avLst/>
              <a:gdLst/>
              <a:ahLst/>
              <a:cxnLst/>
              <a:rect l="l" t="t" r="r" b="b"/>
              <a:pathLst>
                <a:path w="7557770" h="3512184">
                  <a:moveTo>
                    <a:pt x="749259" y="0"/>
                  </a:moveTo>
                  <a:lnTo>
                    <a:pt x="173009" y="229635"/>
                  </a:lnTo>
                  <a:lnTo>
                    <a:pt x="0" y="398759"/>
                  </a:lnTo>
                  <a:lnTo>
                    <a:pt x="0" y="3511780"/>
                  </a:lnTo>
                  <a:lnTo>
                    <a:pt x="7557433" y="3511780"/>
                  </a:lnTo>
                  <a:lnTo>
                    <a:pt x="7557433" y="2495502"/>
                  </a:lnTo>
                  <a:lnTo>
                    <a:pt x="6531382" y="2495502"/>
                  </a:lnTo>
                  <a:lnTo>
                    <a:pt x="6493717" y="2494949"/>
                  </a:lnTo>
                  <a:lnTo>
                    <a:pt x="6455409" y="2493744"/>
                  </a:lnTo>
                  <a:lnTo>
                    <a:pt x="6416459" y="2491872"/>
                  </a:lnTo>
                  <a:lnTo>
                    <a:pt x="6376868" y="2489324"/>
                  </a:lnTo>
                  <a:lnTo>
                    <a:pt x="6336638" y="2486087"/>
                  </a:lnTo>
                  <a:lnTo>
                    <a:pt x="6295770" y="2482149"/>
                  </a:lnTo>
                  <a:lnTo>
                    <a:pt x="6254266" y="2477499"/>
                  </a:lnTo>
                  <a:lnTo>
                    <a:pt x="6212128" y="2472125"/>
                  </a:lnTo>
                  <a:lnTo>
                    <a:pt x="6169356" y="2466016"/>
                  </a:lnTo>
                  <a:lnTo>
                    <a:pt x="6125953" y="2459159"/>
                  </a:lnTo>
                  <a:lnTo>
                    <a:pt x="6081919" y="2451544"/>
                  </a:lnTo>
                  <a:lnTo>
                    <a:pt x="6037257" y="2443157"/>
                  </a:lnTo>
                  <a:lnTo>
                    <a:pt x="5991967" y="2433988"/>
                  </a:lnTo>
                  <a:lnTo>
                    <a:pt x="5946052" y="2424025"/>
                  </a:lnTo>
                  <a:lnTo>
                    <a:pt x="5899512" y="2413257"/>
                  </a:lnTo>
                  <a:lnTo>
                    <a:pt x="5852350" y="2401670"/>
                  </a:lnTo>
                  <a:lnTo>
                    <a:pt x="5804566" y="2389255"/>
                  </a:lnTo>
                  <a:lnTo>
                    <a:pt x="5756163" y="2375998"/>
                  </a:lnTo>
                  <a:lnTo>
                    <a:pt x="5707141" y="2361889"/>
                  </a:lnTo>
                  <a:lnTo>
                    <a:pt x="5657503" y="2346915"/>
                  </a:lnTo>
                  <a:lnTo>
                    <a:pt x="5607249" y="2331066"/>
                  </a:lnTo>
                  <a:lnTo>
                    <a:pt x="5556381" y="2314329"/>
                  </a:lnTo>
                  <a:lnTo>
                    <a:pt x="5504901" y="2296692"/>
                  </a:lnTo>
                  <a:lnTo>
                    <a:pt x="5452811" y="2278144"/>
                  </a:lnTo>
                  <a:lnTo>
                    <a:pt x="5400111" y="2258673"/>
                  </a:lnTo>
                  <a:lnTo>
                    <a:pt x="5346803" y="2238268"/>
                  </a:lnTo>
                  <a:lnTo>
                    <a:pt x="5292889" y="2216916"/>
                  </a:lnTo>
                  <a:lnTo>
                    <a:pt x="5238370" y="2194607"/>
                  </a:lnTo>
                  <a:lnTo>
                    <a:pt x="5183247" y="2171328"/>
                  </a:lnTo>
                  <a:lnTo>
                    <a:pt x="5127523" y="2147067"/>
                  </a:lnTo>
                  <a:lnTo>
                    <a:pt x="5071198" y="2121814"/>
                  </a:lnTo>
                  <a:lnTo>
                    <a:pt x="5014275" y="2095555"/>
                  </a:lnTo>
                  <a:lnTo>
                    <a:pt x="4956754" y="2068281"/>
                  </a:lnTo>
                  <a:lnTo>
                    <a:pt x="4898637" y="2039978"/>
                  </a:lnTo>
                  <a:lnTo>
                    <a:pt x="4839926" y="2010635"/>
                  </a:lnTo>
                  <a:lnTo>
                    <a:pt x="4780621" y="1980240"/>
                  </a:lnTo>
                  <a:lnTo>
                    <a:pt x="4720726" y="1948782"/>
                  </a:lnTo>
                  <a:lnTo>
                    <a:pt x="4660240" y="1916250"/>
                  </a:lnTo>
                  <a:lnTo>
                    <a:pt x="4599166" y="1882630"/>
                  </a:lnTo>
                  <a:lnTo>
                    <a:pt x="4537505" y="1847913"/>
                  </a:lnTo>
                  <a:lnTo>
                    <a:pt x="4475259" y="1812085"/>
                  </a:lnTo>
                  <a:lnTo>
                    <a:pt x="4412428" y="1775135"/>
                  </a:lnTo>
                  <a:lnTo>
                    <a:pt x="4349015" y="1737052"/>
                  </a:lnTo>
                  <a:lnTo>
                    <a:pt x="4285021" y="1697823"/>
                  </a:lnTo>
                  <a:lnTo>
                    <a:pt x="4220448" y="1657438"/>
                  </a:lnTo>
                  <a:lnTo>
                    <a:pt x="4155296" y="1615884"/>
                  </a:lnTo>
                  <a:lnTo>
                    <a:pt x="4089568" y="1573150"/>
                  </a:lnTo>
                  <a:lnTo>
                    <a:pt x="4023265" y="1529224"/>
                  </a:lnTo>
                  <a:lnTo>
                    <a:pt x="3956389" y="1484094"/>
                  </a:lnTo>
                  <a:lnTo>
                    <a:pt x="3888940" y="1437749"/>
                  </a:lnTo>
                  <a:lnTo>
                    <a:pt x="3820921" y="1390176"/>
                  </a:lnTo>
                  <a:lnTo>
                    <a:pt x="3752333" y="1341365"/>
                  </a:lnTo>
                  <a:lnTo>
                    <a:pt x="3683177" y="1291303"/>
                  </a:lnTo>
                  <a:lnTo>
                    <a:pt x="3613455" y="1239979"/>
                  </a:lnTo>
                  <a:lnTo>
                    <a:pt x="3543169" y="1187381"/>
                  </a:lnTo>
                  <a:lnTo>
                    <a:pt x="3472320" y="1133498"/>
                  </a:lnTo>
                  <a:lnTo>
                    <a:pt x="3400908" y="1078317"/>
                  </a:lnTo>
                  <a:lnTo>
                    <a:pt x="1800465" y="140261"/>
                  </a:lnTo>
                  <a:lnTo>
                    <a:pt x="749259" y="0"/>
                  </a:lnTo>
                  <a:close/>
                </a:path>
                <a:path w="7557770" h="3512184">
                  <a:moveTo>
                    <a:pt x="7557433" y="1965487"/>
                  </a:moveTo>
                  <a:lnTo>
                    <a:pt x="7542386" y="2016664"/>
                  </a:lnTo>
                  <a:lnTo>
                    <a:pt x="7520915" y="2066908"/>
                  </a:lnTo>
                  <a:lnTo>
                    <a:pt x="7493061" y="2115904"/>
                  </a:lnTo>
                  <a:lnTo>
                    <a:pt x="7470965" y="2147717"/>
                  </a:lnTo>
                  <a:lnTo>
                    <a:pt x="7446062" y="2178741"/>
                  </a:lnTo>
                  <a:lnTo>
                    <a:pt x="7418364" y="2208883"/>
                  </a:lnTo>
                  <a:lnTo>
                    <a:pt x="7387882" y="2238048"/>
                  </a:lnTo>
                  <a:lnTo>
                    <a:pt x="7354629" y="2266143"/>
                  </a:lnTo>
                  <a:lnTo>
                    <a:pt x="7318617" y="2293075"/>
                  </a:lnTo>
                  <a:lnTo>
                    <a:pt x="7279857" y="2318749"/>
                  </a:lnTo>
                  <a:lnTo>
                    <a:pt x="7238362" y="2343072"/>
                  </a:lnTo>
                  <a:lnTo>
                    <a:pt x="7194142" y="2365950"/>
                  </a:lnTo>
                  <a:lnTo>
                    <a:pt x="7147212" y="2387291"/>
                  </a:lnTo>
                  <a:lnTo>
                    <a:pt x="7097581" y="2407000"/>
                  </a:lnTo>
                  <a:lnTo>
                    <a:pt x="7045262" y="2424983"/>
                  </a:lnTo>
                  <a:lnTo>
                    <a:pt x="6990268" y="2441147"/>
                  </a:lnTo>
                  <a:lnTo>
                    <a:pt x="6932609" y="2455399"/>
                  </a:lnTo>
                  <a:lnTo>
                    <a:pt x="6872299" y="2467645"/>
                  </a:lnTo>
                  <a:lnTo>
                    <a:pt x="6809348" y="2477790"/>
                  </a:lnTo>
                  <a:lnTo>
                    <a:pt x="6743769" y="2485742"/>
                  </a:lnTo>
                  <a:lnTo>
                    <a:pt x="6675573" y="2491407"/>
                  </a:lnTo>
                  <a:lnTo>
                    <a:pt x="6604774" y="2494692"/>
                  </a:lnTo>
                  <a:lnTo>
                    <a:pt x="6531382" y="2495502"/>
                  </a:lnTo>
                  <a:lnTo>
                    <a:pt x="7557433" y="2495502"/>
                  </a:lnTo>
                  <a:lnTo>
                    <a:pt x="7557433" y="1965487"/>
                  </a:lnTo>
                  <a:close/>
                </a:path>
              </a:pathLst>
            </a:custGeom>
            <a:solidFill>
              <a:srgbClr val="0969A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833859"/>
              <a:ext cx="3410031" cy="2858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00"/>
              </a:spcBef>
            </a:pPr>
            <a:r>
              <a:rPr dirty="0" spc="-100"/>
              <a:t>Program</a:t>
            </a:r>
            <a:r>
              <a:rPr dirty="0" spc="-55"/>
              <a:t> </a:t>
            </a:r>
            <a:r>
              <a:rPr dirty="0" spc="-70"/>
              <a:t>Structure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462560" y="1485436"/>
            <a:ext cx="6528434" cy="2064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70" b="1">
                <a:solidFill>
                  <a:srgbClr val="183A86"/>
                </a:solidFill>
                <a:latin typeface="Arial"/>
                <a:cs typeface="Arial"/>
              </a:rPr>
              <a:t>Lecture</a:t>
            </a:r>
            <a:r>
              <a:rPr dirty="0" sz="1800" spc="-45" b="1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800" spc="95" b="1">
                <a:solidFill>
                  <a:srgbClr val="183A86"/>
                </a:solidFill>
                <a:latin typeface="Arial"/>
                <a:cs typeface="Arial"/>
              </a:rPr>
              <a:t>-</a:t>
            </a:r>
            <a:r>
              <a:rPr dirty="0" sz="1800" spc="-95" b="1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800" spc="-55" b="1">
                <a:solidFill>
                  <a:srgbClr val="183A86"/>
                </a:solidFill>
                <a:latin typeface="Arial"/>
                <a:cs typeface="Arial"/>
              </a:rPr>
              <a:t>Theory</a:t>
            </a:r>
            <a:r>
              <a:rPr dirty="0" sz="1800" spc="-40" b="1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83A86"/>
                </a:solidFill>
                <a:latin typeface="Arial"/>
                <a:cs typeface="Arial"/>
              </a:rPr>
              <a:t>class</a:t>
            </a:r>
            <a:endParaRPr sz="1800">
              <a:latin typeface="Arial"/>
              <a:cs typeface="Arial"/>
            </a:endParaRPr>
          </a:p>
          <a:p>
            <a:pPr algn="just" marL="199390" marR="5080">
              <a:lnSpc>
                <a:spcPct val="156600"/>
              </a:lnSpc>
              <a:spcBef>
                <a:spcPts val="570"/>
              </a:spcBef>
            </a:pPr>
            <a:r>
              <a:rPr dirty="0" sz="1100" spc="-5">
                <a:latin typeface="Arial"/>
                <a:cs typeface="Arial"/>
              </a:rPr>
              <a:t>Drilling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and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other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aspects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Oil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and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Gas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(BOP/SSV/Well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Head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Control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Operation,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Oil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60">
                <a:latin typeface="Arial"/>
                <a:cs typeface="Arial"/>
              </a:rPr>
              <a:t>&amp;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Gas</a:t>
            </a:r>
            <a:r>
              <a:rPr dirty="0" sz="1100" spc="-90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Production</a:t>
            </a:r>
            <a:r>
              <a:rPr dirty="0" sz="1100" spc="-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 </a:t>
            </a:r>
            <a:r>
              <a:rPr dirty="0" sz="1100" spc="-50">
                <a:latin typeface="Arial"/>
                <a:cs typeface="Arial"/>
              </a:rPr>
              <a:t>On-</a:t>
            </a:r>
            <a:r>
              <a:rPr dirty="0" sz="1100" spc="5">
                <a:latin typeface="Arial"/>
                <a:cs typeface="Arial"/>
              </a:rPr>
              <a:t>Shore/Off-</a:t>
            </a:r>
            <a:r>
              <a:rPr dirty="0" sz="1100" spc="-35">
                <a:latin typeface="Arial"/>
                <a:cs typeface="Arial"/>
              </a:rPr>
              <a:t>Shore,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Petroleum</a:t>
            </a:r>
            <a:r>
              <a:rPr dirty="0" sz="1100" spc="254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Exploration</a:t>
            </a:r>
            <a:r>
              <a:rPr dirty="0" sz="1100" spc="235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Techniques,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 spc="15">
                <a:latin typeface="Arial"/>
                <a:cs typeface="Arial"/>
              </a:rPr>
              <a:t>Horizontal/Directional/Smart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Drilling,</a:t>
            </a:r>
            <a:r>
              <a:rPr dirty="0" sz="1100" spc="260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Gas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Processing,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Oil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Production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Station,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Process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safeguarding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etc.</a:t>
            </a:r>
            <a:endParaRPr sz="1100">
              <a:latin typeface="Arial"/>
              <a:cs typeface="Arial"/>
            </a:endParaRPr>
          </a:p>
          <a:p>
            <a:pPr algn="just" marL="199390" marR="5080">
              <a:lnSpc>
                <a:spcPct val="156600"/>
              </a:lnSpc>
              <a:spcBef>
                <a:spcPts val="919"/>
              </a:spcBef>
            </a:pPr>
            <a:r>
              <a:rPr dirty="0" sz="1100" spc="-20">
                <a:latin typeface="Arial"/>
                <a:cs typeface="Arial"/>
              </a:rPr>
              <a:t>General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Engineering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awareness,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Mechanical </a:t>
            </a:r>
            <a:r>
              <a:rPr dirty="0" sz="1100" spc="-30">
                <a:latin typeface="Arial"/>
                <a:cs typeface="Arial"/>
              </a:rPr>
              <a:t>QA/QC,</a:t>
            </a:r>
            <a:r>
              <a:rPr dirty="0" sz="1100">
                <a:latin typeface="Arial"/>
                <a:cs typeface="Arial"/>
              </a:rPr>
              <a:t> Piping </a:t>
            </a:r>
            <a:r>
              <a:rPr dirty="0" sz="1100" spc="-10">
                <a:latin typeface="Arial"/>
                <a:cs typeface="Arial"/>
              </a:rPr>
              <a:t>Design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Engineering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Construction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etc. </a:t>
            </a:r>
            <a:r>
              <a:rPr dirty="0" sz="1100">
                <a:latin typeface="Arial"/>
                <a:cs typeface="Arial"/>
              </a:rPr>
              <a:t>(Pipe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Supports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&amp;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Stress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Analysis,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Statutory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Regulations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&amp;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Safety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Aspects,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Fabrication,</a:t>
            </a:r>
            <a:r>
              <a:rPr dirty="0" sz="1100" spc="1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Testing</a:t>
            </a:r>
            <a:r>
              <a:rPr dirty="0" sz="1100" spc="18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&amp; </a:t>
            </a:r>
            <a:r>
              <a:rPr dirty="0" sz="1100">
                <a:latin typeface="Arial"/>
                <a:cs typeface="Arial"/>
              </a:rPr>
              <a:t>Installation,</a:t>
            </a:r>
            <a:r>
              <a:rPr dirty="0" sz="1100" spc="-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Costing</a:t>
            </a:r>
            <a:r>
              <a:rPr dirty="0" sz="1100" spc="-120">
                <a:latin typeface="Arial"/>
                <a:cs typeface="Arial"/>
              </a:rPr>
              <a:t> </a:t>
            </a:r>
            <a:r>
              <a:rPr dirty="0" sz="1100" spc="-65">
                <a:latin typeface="Arial"/>
                <a:cs typeface="Arial"/>
              </a:rPr>
              <a:t>&amp;</a:t>
            </a:r>
            <a:r>
              <a:rPr dirty="0" sz="1100" spc="-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Piping</a:t>
            </a:r>
            <a:r>
              <a:rPr dirty="0" sz="1100" spc="-1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Systems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89775" y="1962045"/>
            <a:ext cx="109855" cy="1029969"/>
          </a:xfrm>
          <a:custGeom>
            <a:avLst/>
            <a:gdLst/>
            <a:ahLst/>
            <a:cxnLst/>
            <a:rect l="l" t="t" r="r" b="b"/>
            <a:pathLst>
              <a:path w="109854" h="1029969">
                <a:moveTo>
                  <a:pt x="109715" y="966304"/>
                </a:moveTo>
                <a:lnTo>
                  <a:pt x="0" y="902957"/>
                </a:lnTo>
                <a:lnTo>
                  <a:pt x="47117" y="965669"/>
                </a:lnTo>
                <a:lnTo>
                  <a:pt x="0" y="1029652"/>
                </a:lnTo>
                <a:lnTo>
                  <a:pt x="109715" y="966304"/>
                </a:lnTo>
                <a:close/>
              </a:path>
              <a:path w="109854" h="1029969">
                <a:moveTo>
                  <a:pt x="109715" y="63347"/>
                </a:moveTo>
                <a:lnTo>
                  <a:pt x="0" y="0"/>
                </a:lnTo>
                <a:lnTo>
                  <a:pt x="47117" y="62712"/>
                </a:lnTo>
                <a:lnTo>
                  <a:pt x="0" y="126682"/>
                </a:lnTo>
                <a:lnTo>
                  <a:pt x="109715" y="63347"/>
                </a:lnTo>
                <a:close/>
              </a:path>
            </a:pathLst>
          </a:custGeom>
          <a:solidFill>
            <a:srgbClr val="E53B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462560" y="4050667"/>
            <a:ext cx="6529070" cy="1422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0" b="1">
                <a:solidFill>
                  <a:srgbClr val="183A86"/>
                </a:solidFill>
                <a:latin typeface="Arial"/>
                <a:cs typeface="Arial"/>
              </a:rPr>
              <a:t>Rig</a:t>
            </a:r>
            <a:r>
              <a:rPr dirty="0" sz="1800" spc="-100" b="1">
                <a:solidFill>
                  <a:srgbClr val="183A86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83A86"/>
                </a:solidFill>
                <a:latin typeface="Arial"/>
                <a:cs typeface="Arial"/>
              </a:rPr>
              <a:t>Training</a:t>
            </a:r>
            <a:endParaRPr sz="1800">
              <a:latin typeface="Arial"/>
              <a:cs typeface="Arial"/>
            </a:endParaRPr>
          </a:p>
          <a:p>
            <a:pPr algn="just" marL="199390" marR="5080">
              <a:lnSpc>
                <a:spcPct val="156600"/>
              </a:lnSpc>
              <a:spcBef>
                <a:spcPts val="570"/>
              </a:spcBef>
            </a:pPr>
            <a:r>
              <a:rPr dirty="0" sz="1100" spc="-45">
                <a:latin typeface="Arial"/>
                <a:cs typeface="Arial"/>
              </a:rPr>
              <a:t>Rig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training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gives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preliminary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knowledge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into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various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stages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exploration,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production,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drilling reﬁnery</a:t>
            </a:r>
            <a:r>
              <a:rPr dirty="0" sz="1100">
                <a:latin typeface="Arial"/>
                <a:cs typeface="Arial"/>
              </a:rPr>
              <a:t> processes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conﬁguration.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It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contains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the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upstream,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midstream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and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downstream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processes convening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operational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methods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in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oil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exploration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and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details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offshore,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onshore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and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rig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safety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on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40">
                <a:latin typeface="Arial"/>
                <a:cs typeface="Arial"/>
              </a:rPr>
              <a:t>Oil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and </a:t>
            </a:r>
            <a:r>
              <a:rPr dirty="0" sz="1100" spc="-40">
                <a:latin typeface="Arial"/>
                <a:cs typeface="Arial"/>
              </a:rPr>
              <a:t>Gas</a:t>
            </a:r>
            <a:r>
              <a:rPr dirty="0" sz="1100" spc="-1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ﬁelds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89776" y="4530902"/>
            <a:ext cx="109855" cy="127000"/>
          </a:xfrm>
          <a:custGeom>
            <a:avLst/>
            <a:gdLst/>
            <a:ahLst/>
            <a:cxnLst/>
            <a:rect l="l" t="t" r="r" b="b"/>
            <a:pathLst>
              <a:path w="109854" h="127000">
                <a:moveTo>
                  <a:pt x="0" y="0"/>
                </a:moveTo>
                <a:lnTo>
                  <a:pt x="47119" y="62712"/>
                </a:lnTo>
                <a:lnTo>
                  <a:pt x="0" y="126691"/>
                </a:lnTo>
                <a:lnTo>
                  <a:pt x="109720" y="63345"/>
                </a:lnTo>
                <a:lnTo>
                  <a:pt x="0" y="0"/>
                </a:lnTo>
                <a:close/>
              </a:path>
            </a:pathLst>
          </a:custGeom>
          <a:solidFill>
            <a:srgbClr val="E53B1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3047" y="-2855"/>
            <a:ext cx="7564120" cy="10698480"/>
            <a:chOff x="-3047" y="-2855"/>
            <a:chExt cx="7564120" cy="10698480"/>
          </a:xfrm>
        </p:grpSpPr>
        <p:sp>
          <p:nvSpPr>
            <p:cNvPr id="3" name="object 3" descr=""/>
            <p:cNvSpPr/>
            <p:nvPr/>
          </p:nvSpPr>
          <p:spPr>
            <a:xfrm>
              <a:off x="0" y="191"/>
              <a:ext cx="4453255" cy="10692130"/>
            </a:xfrm>
            <a:custGeom>
              <a:avLst/>
              <a:gdLst/>
              <a:ahLst/>
              <a:cxnLst/>
              <a:rect l="l" t="t" r="r" b="b"/>
              <a:pathLst>
                <a:path w="4453255" h="10692130">
                  <a:moveTo>
                    <a:pt x="3114799" y="0"/>
                  </a:moveTo>
                  <a:lnTo>
                    <a:pt x="0" y="0"/>
                  </a:lnTo>
                  <a:lnTo>
                    <a:pt x="0" y="10691808"/>
                  </a:lnTo>
                  <a:lnTo>
                    <a:pt x="4228105" y="10691808"/>
                  </a:lnTo>
                  <a:lnTo>
                    <a:pt x="4243787" y="10653779"/>
                  </a:lnTo>
                  <a:lnTo>
                    <a:pt x="4258928" y="10615352"/>
                  </a:lnTo>
                  <a:lnTo>
                    <a:pt x="4273453" y="10576720"/>
                  </a:lnTo>
                  <a:lnTo>
                    <a:pt x="4287369" y="10537886"/>
                  </a:lnTo>
                  <a:lnTo>
                    <a:pt x="4300680" y="10498851"/>
                  </a:lnTo>
                  <a:lnTo>
                    <a:pt x="4313393" y="10459617"/>
                  </a:lnTo>
                  <a:lnTo>
                    <a:pt x="4325513" y="10420188"/>
                  </a:lnTo>
                  <a:lnTo>
                    <a:pt x="4337044" y="10380565"/>
                  </a:lnTo>
                  <a:lnTo>
                    <a:pt x="4347994" y="10340750"/>
                  </a:lnTo>
                  <a:lnTo>
                    <a:pt x="4358366" y="10300745"/>
                  </a:lnTo>
                  <a:lnTo>
                    <a:pt x="4368166" y="10260553"/>
                  </a:lnTo>
                  <a:lnTo>
                    <a:pt x="4377401" y="10220176"/>
                  </a:lnTo>
                  <a:lnTo>
                    <a:pt x="4386075" y="10179616"/>
                  </a:lnTo>
                  <a:lnTo>
                    <a:pt x="4394193" y="10138876"/>
                  </a:lnTo>
                  <a:lnTo>
                    <a:pt x="4401762" y="10097957"/>
                  </a:lnTo>
                  <a:lnTo>
                    <a:pt x="4408786" y="10056861"/>
                  </a:lnTo>
                  <a:lnTo>
                    <a:pt x="4415272" y="10015592"/>
                  </a:lnTo>
                  <a:lnTo>
                    <a:pt x="4421223" y="9974150"/>
                  </a:lnTo>
                  <a:lnTo>
                    <a:pt x="4426647" y="9932539"/>
                  </a:lnTo>
                  <a:lnTo>
                    <a:pt x="4431548" y="9890761"/>
                  </a:lnTo>
                  <a:lnTo>
                    <a:pt x="4435932" y="9848817"/>
                  </a:lnTo>
                  <a:lnTo>
                    <a:pt x="4439803" y="9806710"/>
                  </a:lnTo>
                  <a:lnTo>
                    <a:pt x="4443169" y="9764442"/>
                  </a:lnTo>
                  <a:lnTo>
                    <a:pt x="4446033" y="9722015"/>
                  </a:lnTo>
                  <a:lnTo>
                    <a:pt x="4448402" y="9679432"/>
                  </a:lnTo>
                  <a:lnTo>
                    <a:pt x="4450281" y="9636694"/>
                  </a:lnTo>
                  <a:lnTo>
                    <a:pt x="4451675" y="9593805"/>
                  </a:lnTo>
                  <a:lnTo>
                    <a:pt x="4452590" y="9550765"/>
                  </a:lnTo>
                  <a:lnTo>
                    <a:pt x="4453031" y="9507578"/>
                  </a:lnTo>
                  <a:lnTo>
                    <a:pt x="4453003" y="9464245"/>
                  </a:lnTo>
                  <a:lnTo>
                    <a:pt x="4452513" y="9420769"/>
                  </a:lnTo>
                  <a:lnTo>
                    <a:pt x="4451565" y="9377152"/>
                  </a:lnTo>
                  <a:lnTo>
                    <a:pt x="4450165" y="9333396"/>
                  </a:lnTo>
                  <a:lnTo>
                    <a:pt x="4448319" y="9289503"/>
                  </a:lnTo>
                  <a:lnTo>
                    <a:pt x="4446031" y="9245476"/>
                  </a:lnTo>
                  <a:lnTo>
                    <a:pt x="4443307" y="9201316"/>
                  </a:lnTo>
                  <a:lnTo>
                    <a:pt x="4440153" y="9157026"/>
                  </a:lnTo>
                  <a:lnTo>
                    <a:pt x="4436574" y="9112609"/>
                  </a:lnTo>
                  <a:lnTo>
                    <a:pt x="4432576" y="9068065"/>
                  </a:lnTo>
                  <a:lnTo>
                    <a:pt x="4428163" y="9023398"/>
                  </a:lnTo>
                  <a:lnTo>
                    <a:pt x="4423342" y="8978610"/>
                  </a:lnTo>
                  <a:lnTo>
                    <a:pt x="4418118" y="8933703"/>
                  </a:lnTo>
                  <a:lnTo>
                    <a:pt x="4412495" y="8888678"/>
                  </a:lnTo>
                  <a:lnTo>
                    <a:pt x="4406481" y="8843539"/>
                  </a:lnTo>
                  <a:lnTo>
                    <a:pt x="4400079" y="8798288"/>
                  </a:lnTo>
                  <a:lnTo>
                    <a:pt x="4393296" y="8752926"/>
                  </a:lnTo>
                  <a:lnTo>
                    <a:pt x="4386137" y="8707456"/>
                  </a:lnTo>
                  <a:lnTo>
                    <a:pt x="4378607" y="8661880"/>
                  </a:lnTo>
                  <a:lnTo>
                    <a:pt x="4370713" y="8616200"/>
                  </a:lnTo>
                  <a:lnTo>
                    <a:pt x="4362458" y="8570419"/>
                  </a:lnTo>
                  <a:lnTo>
                    <a:pt x="4353849" y="8524539"/>
                  </a:lnTo>
                  <a:lnTo>
                    <a:pt x="4344891" y="8478561"/>
                  </a:lnTo>
                  <a:lnTo>
                    <a:pt x="4335590" y="8432489"/>
                  </a:lnTo>
                  <a:lnTo>
                    <a:pt x="4325950" y="8386323"/>
                  </a:lnTo>
                  <a:lnTo>
                    <a:pt x="4315978" y="8340068"/>
                  </a:lnTo>
                  <a:lnTo>
                    <a:pt x="4305679" y="8293723"/>
                  </a:lnTo>
                  <a:lnTo>
                    <a:pt x="4295058" y="8247293"/>
                  </a:lnTo>
                  <a:lnTo>
                    <a:pt x="4284120" y="8200779"/>
                  </a:lnTo>
                  <a:lnTo>
                    <a:pt x="4272872" y="8154183"/>
                  </a:lnTo>
                  <a:lnTo>
                    <a:pt x="4261318" y="8107508"/>
                  </a:lnTo>
                  <a:lnTo>
                    <a:pt x="4249465" y="8060755"/>
                  </a:lnTo>
                  <a:lnTo>
                    <a:pt x="4237316" y="8013927"/>
                  </a:lnTo>
                  <a:lnTo>
                    <a:pt x="4224879" y="7967026"/>
                  </a:lnTo>
                  <a:lnTo>
                    <a:pt x="4212158" y="7920055"/>
                  </a:lnTo>
                  <a:lnTo>
                    <a:pt x="4199158" y="7873015"/>
                  </a:lnTo>
                  <a:lnTo>
                    <a:pt x="4185886" y="7825908"/>
                  </a:lnTo>
                  <a:lnTo>
                    <a:pt x="4172346" y="7778738"/>
                  </a:lnTo>
                  <a:lnTo>
                    <a:pt x="4158544" y="7731505"/>
                  </a:lnTo>
                  <a:lnTo>
                    <a:pt x="4144485" y="7684213"/>
                  </a:lnTo>
                  <a:lnTo>
                    <a:pt x="4130176" y="7636863"/>
                  </a:lnTo>
                  <a:lnTo>
                    <a:pt x="4115620" y="7589458"/>
                  </a:lnTo>
                  <a:lnTo>
                    <a:pt x="4100824" y="7542000"/>
                  </a:lnTo>
                  <a:lnTo>
                    <a:pt x="4085794" y="7494491"/>
                  </a:lnTo>
                  <a:lnTo>
                    <a:pt x="4070534" y="7446933"/>
                  </a:lnTo>
                  <a:lnTo>
                    <a:pt x="4055050" y="7399329"/>
                  </a:lnTo>
                  <a:lnTo>
                    <a:pt x="4039347" y="7351680"/>
                  </a:lnTo>
                  <a:lnTo>
                    <a:pt x="4023432" y="7303989"/>
                  </a:lnTo>
                  <a:lnTo>
                    <a:pt x="4007308" y="7256258"/>
                  </a:lnTo>
                  <a:lnTo>
                    <a:pt x="3990982" y="7208490"/>
                  </a:lnTo>
                  <a:lnTo>
                    <a:pt x="3974460" y="7160686"/>
                  </a:lnTo>
                  <a:lnTo>
                    <a:pt x="3957746" y="7112848"/>
                  </a:lnTo>
                  <a:lnTo>
                    <a:pt x="3940846" y="7064980"/>
                  </a:lnTo>
                  <a:lnTo>
                    <a:pt x="3923766" y="7017082"/>
                  </a:lnTo>
                  <a:lnTo>
                    <a:pt x="3906510" y="6969158"/>
                  </a:lnTo>
                  <a:lnTo>
                    <a:pt x="3889085" y="6921209"/>
                  </a:lnTo>
                  <a:lnTo>
                    <a:pt x="3871495" y="6873238"/>
                  </a:lnTo>
                  <a:lnTo>
                    <a:pt x="3853747" y="6825247"/>
                  </a:lnTo>
                  <a:lnTo>
                    <a:pt x="3835845" y="6777237"/>
                  </a:lnTo>
                  <a:lnTo>
                    <a:pt x="3817795" y="6729212"/>
                  </a:lnTo>
                  <a:lnTo>
                    <a:pt x="3799603" y="6681174"/>
                  </a:lnTo>
                  <a:lnTo>
                    <a:pt x="3781273" y="6633124"/>
                  </a:lnTo>
                  <a:lnTo>
                    <a:pt x="3762812" y="6585065"/>
                  </a:lnTo>
                  <a:lnTo>
                    <a:pt x="3744225" y="6536999"/>
                  </a:lnTo>
                  <a:lnTo>
                    <a:pt x="3725516" y="6488928"/>
                  </a:lnTo>
                  <a:lnTo>
                    <a:pt x="3706693" y="6440855"/>
                  </a:lnTo>
                  <a:lnTo>
                    <a:pt x="3687759" y="6392782"/>
                  </a:lnTo>
                  <a:lnTo>
                    <a:pt x="3668721" y="6344710"/>
                  </a:lnTo>
                  <a:lnTo>
                    <a:pt x="3649584" y="6296642"/>
                  </a:lnTo>
                  <a:lnTo>
                    <a:pt x="3630353" y="6248581"/>
                  </a:lnTo>
                  <a:lnTo>
                    <a:pt x="3611034" y="6200528"/>
                  </a:lnTo>
                  <a:lnTo>
                    <a:pt x="3591632" y="6152486"/>
                  </a:lnTo>
                  <a:lnTo>
                    <a:pt x="3552602" y="6056442"/>
                  </a:lnTo>
                  <a:lnTo>
                    <a:pt x="3513305" y="5960467"/>
                  </a:lnTo>
                  <a:lnTo>
                    <a:pt x="3473786" y="5864579"/>
                  </a:lnTo>
                  <a:lnTo>
                    <a:pt x="3414185" y="5720947"/>
                  </a:lnTo>
                  <a:lnTo>
                    <a:pt x="3294361" y="5434625"/>
                  </a:lnTo>
                  <a:lnTo>
                    <a:pt x="3095560" y="4961324"/>
                  </a:lnTo>
                  <a:lnTo>
                    <a:pt x="3036811" y="4820556"/>
                  </a:lnTo>
                  <a:lnTo>
                    <a:pt x="2978734" y="4680459"/>
                  </a:lnTo>
                  <a:lnTo>
                    <a:pt x="2940463" y="4587462"/>
                  </a:lnTo>
                  <a:lnTo>
                    <a:pt x="2902598" y="4494807"/>
                  </a:lnTo>
                  <a:lnTo>
                    <a:pt x="2883832" y="4448613"/>
                  </a:lnTo>
                  <a:lnTo>
                    <a:pt x="2865185" y="4402511"/>
                  </a:lnTo>
                  <a:lnTo>
                    <a:pt x="2846660" y="4356503"/>
                  </a:lnTo>
                  <a:lnTo>
                    <a:pt x="2828265" y="4310592"/>
                  </a:lnTo>
                  <a:lnTo>
                    <a:pt x="2810005" y="4264779"/>
                  </a:lnTo>
                  <a:lnTo>
                    <a:pt x="2791884" y="4219068"/>
                  </a:lnTo>
                  <a:lnTo>
                    <a:pt x="2773908" y="4173459"/>
                  </a:lnTo>
                  <a:lnTo>
                    <a:pt x="2756083" y="4127955"/>
                  </a:lnTo>
                  <a:lnTo>
                    <a:pt x="2738415" y="4082559"/>
                  </a:lnTo>
                  <a:lnTo>
                    <a:pt x="2720907" y="4037273"/>
                  </a:lnTo>
                  <a:lnTo>
                    <a:pt x="2703567" y="3992098"/>
                  </a:lnTo>
                  <a:lnTo>
                    <a:pt x="2686400" y="3947038"/>
                  </a:lnTo>
                  <a:lnTo>
                    <a:pt x="2669410" y="3902093"/>
                  </a:lnTo>
                  <a:lnTo>
                    <a:pt x="2652603" y="3857267"/>
                  </a:lnTo>
                  <a:lnTo>
                    <a:pt x="2635986" y="3812562"/>
                  </a:lnTo>
                  <a:lnTo>
                    <a:pt x="2619562" y="3767980"/>
                  </a:lnTo>
                  <a:lnTo>
                    <a:pt x="2603338" y="3723522"/>
                  </a:lnTo>
                  <a:lnTo>
                    <a:pt x="2587319" y="3679192"/>
                  </a:lnTo>
                  <a:lnTo>
                    <a:pt x="2571510" y="3634991"/>
                  </a:lnTo>
                  <a:lnTo>
                    <a:pt x="2555918" y="3590922"/>
                  </a:lnTo>
                  <a:lnTo>
                    <a:pt x="2540547" y="3546987"/>
                  </a:lnTo>
                  <a:lnTo>
                    <a:pt x="2525402" y="3503188"/>
                  </a:lnTo>
                  <a:lnTo>
                    <a:pt x="2510490" y="3459527"/>
                  </a:lnTo>
                  <a:lnTo>
                    <a:pt x="2495815" y="3416006"/>
                  </a:lnTo>
                  <a:lnTo>
                    <a:pt x="2481383" y="3372628"/>
                  </a:lnTo>
                  <a:lnTo>
                    <a:pt x="2467200" y="3329395"/>
                  </a:lnTo>
                  <a:lnTo>
                    <a:pt x="2453271" y="3286309"/>
                  </a:lnTo>
                  <a:lnTo>
                    <a:pt x="2439601" y="3243372"/>
                  </a:lnTo>
                  <a:lnTo>
                    <a:pt x="2426196" y="3200586"/>
                  </a:lnTo>
                  <a:lnTo>
                    <a:pt x="2413061" y="3157954"/>
                  </a:lnTo>
                  <a:lnTo>
                    <a:pt x="2400201" y="3115478"/>
                  </a:lnTo>
                  <a:lnTo>
                    <a:pt x="2387623" y="3073160"/>
                  </a:lnTo>
                  <a:lnTo>
                    <a:pt x="2375331" y="3031002"/>
                  </a:lnTo>
                  <a:lnTo>
                    <a:pt x="2363331" y="2989007"/>
                  </a:lnTo>
                  <a:lnTo>
                    <a:pt x="2351628" y="2947176"/>
                  </a:lnTo>
                  <a:lnTo>
                    <a:pt x="2340229" y="2905512"/>
                  </a:lnTo>
                  <a:lnTo>
                    <a:pt x="2329137" y="2864017"/>
                  </a:lnTo>
                  <a:lnTo>
                    <a:pt x="2318359" y="2822694"/>
                  </a:lnTo>
                  <a:lnTo>
                    <a:pt x="2307900" y="2781543"/>
                  </a:lnTo>
                  <a:lnTo>
                    <a:pt x="2297766" y="2740569"/>
                  </a:lnTo>
                  <a:lnTo>
                    <a:pt x="2287962" y="2699772"/>
                  </a:lnTo>
                  <a:lnTo>
                    <a:pt x="2177269" y="1264705"/>
                  </a:lnTo>
                  <a:lnTo>
                    <a:pt x="2488148" y="449239"/>
                  </a:lnTo>
                  <a:lnTo>
                    <a:pt x="2905643" y="84096"/>
                  </a:lnTo>
                  <a:lnTo>
                    <a:pt x="3114799" y="0"/>
                  </a:lnTo>
                  <a:close/>
                </a:path>
              </a:pathLst>
            </a:custGeom>
            <a:solidFill>
              <a:srgbClr val="FDCA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1"/>
              <a:ext cx="3998215" cy="1069180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15530" y="433932"/>
            <a:ext cx="2753995" cy="44704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750" spc="-90">
                <a:solidFill>
                  <a:srgbClr val="FFFFFF"/>
                </a:solidFill>
              </a:rPr>
              <a:t>Careers</a:t>
            </a:r>
            <a:r>
              <a:rPr dirty="0" sz="2750" spc="-95">
                <a:solidFill>
                  <a:srgbClr val="FFFFFF"/>
                </a:solidFill>
              </a:rPr>
              <a:t> </a:t>
            </a:r>
            <a:r>
              <a:rPr dirty="0" sz="2750" spc="-65">
                <a:solidFill>
                  <a:srgbClr val="FFFFFF"/>
                </a:solidFill>
              </a:rPr>
              <a:t>in</a:t>
            </a:r>
            <a:r>
              <a:rPr dirty="0" sz="2750" spc="-90">
                <a:solidFill>
                  <a:srgbClr val="FFFFFF"/>
                </a:solidFill>
              </a:rPr>
              <a:t> </a:t>
            </a:r>
            <a:r>
              <a:rPr dirty="0" sz="2750" spc="-100">
                <a:solidFill>
                  <a:srgbClr val="FFFFFF"/>
                </a:solidFill>
              </a:rPr>
              <a:t>Oil</a:t>
            </a:r>
            <a:r>
              <a:rPr dirty="0" sz="2750" spc="-90">
                <a:solidFill>
                  <a:srgbClr val="FFFFFF"/>
                </a:solidFill>
              </a:rPr>
              <a:t> </a:t>
            </a:r>
            <a:r>
              <a:rPr dirty="0" sz="2750" spc="-70">
                <a:solidFill>
                  <a:srgbClr val="FFFFFF"/>
                </a:solidFill>
              </a:rPr>
              <a:t>Rig</a:t>
            </a:r>
            <a:endParaRPr sz="2750"/>
          </a:p>
        </p:txBody>
      </p:sp>
      <p:sp>
        <p:nvSpPr>
          <p:cNvPr id="6" name="object 6" descr=""/>
          <p:cNvSpPr txBox="1"/>
          <p:nvPr/>
        </p:nvSpPr>
        <p:spPr>
          <a:xfrm>
            <a:off x="3956422" y="940836"/>
            <a:ext cx="2965450" cy="548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91185" marR="5715" indent="1181100">
              <a:lnSpc>
                <a:spcPct val="153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Roustabout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Floor</a:t>
            </a:r>
            <a:r>
              <a:rPr dirty="0" sz="1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Hand</a:t>
            </a:r>
            <a:r>
              <a:rPr dirty="0" sz="1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21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dirty="0" sz="1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Floor</a:t>
            </a:r>
            <a:r>
              <a:rPr dirty="0" sz="1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Man</a:t>
            </a:r>
            <a:endParaRPr sz="18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1145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Derrick</a:t>
            </a:r>
            <a:r>
              <a:rPr dirty="0" sz="1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Man</a:t>
            </a:r>
            <a:endParaRPr sz="1800">
              <a:latin typeface="Arial"/>
              <a:cs typeface="Arial"/>
            </a:endParaRPr>
          </a:p>
          <a:p>
            <a:pPr algn="r" marL="1035685" marR="5080" indent="1308100">
              <a:lnSpc>
                <a:spcPct val="153000"/>
              </a:lnSpc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Driller Mechanic Electrician</a:t>
            </a:r>
            <a:r>
              <a:rPr dirty="0" sz="1800" spc="50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dirty="0" sz="1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endParaRPr sz="1800">
              <a:latin typeface="Arial"/>
              <a:cs typeface="Arial"/>
            </a:endParaRPr>
          </a:p>
          <a:p>
            <a:pPr algn="r" marL="467359" marR="5715" indent="1188720">
              <a:lnSpc>
                <a:spcPct val="153000"/>
              </a:lnSpc>
            </a:pP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Rig</a:t>
            </a:r>
            <a:r>
              <a:rPr dirty="0" sz="18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Manager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Maintenance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Supervisor</a:t>
            </a:r>
            <a:endParaRPr sz="1800">
              <a:latin typeface="Arial"/>
              <a:cs typeface="Arial"/>
            </a:endParaRPr>
          </a:p>
          <a:p>
            <a:pPr algn="r" marL="12700" marR="5080" indent="1544955">
              <a:lnSpc>
                <a:spcPct val="153000"/>
              </a:lnSpc>
            </a:pPr>
            <a:r>
              <a:rPr dirty="0" sz="1800" spc="-120">
                <a:solidFill>
                  <a:srgbClr val="FFFFFF"/>
                </a:solidFill>
                <a:latin typeface="Arial"/>
                <a:cs typeface="Arial"/>
              </a:rPr>
              <a:t>HSE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Manager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Systems</a:t>
            </a:r>
            <a:r>
              <a:rPr dirty="0" sz="1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Technician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Oilﬁeld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Service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Operator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Construction</a:t>
            </a:r>
            <a:r>
              <a:rPr dirty="0" sz="1800" spc="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Superintendent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331484" y="1181447"/>
            <a:ext cx="4806315" cy="9020810"/>
            <a:chOff x="2331484" y="1181447"/>
            <a:chExt cx="4806315" cy="9020810"/>
          </a:xfrm>
        </p:grpSpPr>
        <p:sp>
          <p:nvSpPr>
            <p:cNvPr id="8" name="object 8" descr=""/>
            <p:cNvSpPr/>
            <p:nvPr/>
          </p:nvSpPr>
          <p:spPr>
            <a:xfrm>
              <a:off x="6999173" y="1181452"/>
              <a:ext cx="138430" cy="5194300"/>
            </a:xfrm>
            <a:custGeom>
              <a:avLst/>
              <a:gdLst/>
              <a:ahLst/>
              <a:cxnLst/>
              <a:rect l="l" t="t" r="r" b="b"/>
              <a:pathLst>
                <a:path w="138429" h="5194300">
                  <a:moveTo>
                    <a:pt x="138049" y="5034648"/>
                  </a:moveTo>
                  <a:lnTo>
                    <a:pt x="0" y="5114353"/>
                  </a:lnTo>
                  <a:lnTo>
                    <a:pt x="138049" y="5194046"/>
                  </a:lnTo>
                  <a:lnTo>
                    <a:pt x="78765" y="5115141"/>
                  </a:lnTo>
                  <a:lnTo>
                    <a:pt x="138049" y="5034648"/>
                  </a:lnTo>
                  <a:close/>
                </a:path>
                <a:path w="138429" h="5194300">
                  <a:moveTo>
                    <a:pt x="138049" y="4619193"/>
                  </a:moveTo>
                  <a:lnTo>
                    <a:pt x="0" y="4698898"/>
                  </a:lnTo>
                  <a:lnTo>
                    <a:pt x="138049" y="4778591"/>
                  </a:lnTo>
                  <a:lnTo>
                    <a:pt x="78765" y="4699686"/>
                  </a:lnTo>
                  <a:lnTo>
                    <a:pt x="138049" y="4619193"/>
                  </a:lnTo>
                  <a:close/>
                </a:path>
                <a:path w="138429" h="5194300">
                  <a:moveTo>
                    <a:pt x="138049" y="4202265"/>
                  </a:moveTo>
                  <a:lnTo>
                    <a:pt x="0" y="4281957"/>
                  </a:lnTo>
                  <a:lnTo>
                    <a:pt x="138049" y="4361662"/>
                  </a:lnTo>
                  <a:lnTo>
                    <a:pt x="78765" y="4282757"/>
                  </a:lnTo>
                  <a:lnTo>
                    <a:pt x="138049" y="4202265"/>
                  </a:lnTo>
                  <a:close/>
                </a:path>
                <a:path w="138429" h="5194300">
                  <a:moveTo>
                    <a:pt x="138049" y="3781996"/>
                  </a:moveTo>
                  <a:lnTo>
                    <a:pt x="0" y="3861689"/>
                  </a:lnTo>
                  <a:lnTo>
                    <a:pt x="138049" y="3941394"/>
                  </a:lnTo>
                  <a:lnTo>
                    <a:pt x="78765" y="3862489"/>
                  </a:lnTo>
                  <a:lnTo>
                    <a:pt x="138049" y="3781996"/>
                  </a:lnTo>
                  <a:close/>
                </a:path>
                <a:path w="138429" h="5194300">
                  <a:moveTo>
                    <a:pt x="138049" y="3368725"/>
                  </a:moveTo>
                  <a:lnTo>
                    <a:pt x="0" y="3448418"/>
                  </a:lnTo>
                  <a:lnTo>
                    <a:pt x="138049" y="3528110"/>
                  </a:lnTo>
                  <a:lnTo>
                    <a:pt x="78765" y="3449218"/>
                  </a:lnTo>
                  <a:lnTo>
                    <a:pt x="138049" y="3368725"/>
                  </a:lnTo>
                  <a:close/>
                </a:path>
                <a:path w="138429" h="5194300">
                  <a:moveTo>
                    <a:pt x="138049" y="2941701"/>
                  </a:moveTo>
                  <a:lnTo>
                    <a:pt x="0" y="3021406"/>
                  </a:lnTo>
                  <a:lnTo>
                    <a:pt x="138049" y="3101098"/>
                  </a:lnTo>
                  <a:lnTo>
                    <a:pt x="78765" y="3022193"/>
                  </a:lnTo>
                  <a:lnTo>
                    <a:pt x="138049" y="2941701"/>
                  </a:lnTo>
                  <a:close/>
                </a:path>
                <a:path w="138429" h="5194300">
                  <a:moveTo>
                    <a:pt x="138049" y="2525941"/>
                  </a:moveTo>
                  <a:lnTo>
                    <a:pt x="0" y="2605633"/>
                  </a:lnTo>
                  <a:lnTo>
                    <a:pt x="138049" y="2685338"/>
                  </a:lnTo>
                  <a:lnTo>
                    <a:pt x="78765" y="2606433"/>
                  </a:lnTo>
                  <a:lnTo>
                    <a:pt x="138049" y="2525941"/>
                  </a:lnTo>
                  <a:close/>
                </a:path>
                <a:path w="138429" h="5194300">
                  <a:moveTo>
                    <a:pt x="138049" y="2106485"/>
                  </a:moveTo>
                  <a:lnTo>
                    <a:pt x="0" y="2186190"/>
                  </a:lnTo>
                  <a:lnTo>
                    <a:pt x="138049" y="2265883"/>
                  </a:lnTo>
                  <a:lnTo>
                    <a:pt x="78765" y="2186978"/>
                  </a:lnTo>
                  <a:lnTo>
                    <a:pt x="138049" y="2106485"/>
                  </a:lnTo>
                  <a:close/>
                </a:path>
                <a:path w="138429" h="5194300">
                  <a:moveTo>
                    <a:pt x="138049" y="1681683"/>
                  </a:moveTo>
                  <a:lnTo>
                    <a:pt x="0" y="1761375"/>
                  </a:lnTo>
                  <a:lnTo>
                    <a:pt x="138049" y="1841068"/>
                  </a:lnTo>
                  <a:lnTo>
                    <a:pt x="78765" y="1762175"/>
                  </a:lnTo>
                  <a:lnTo>
                    <a:pt x="138049" y="1681683"/>
                  </a:lnTo>
                  <a:close/>
                </a:path>
                <a:path w="138429" h="5194300">
                  <a:moveTo>
                    <a:pt x="138049" y="1267498"/>
                  </a:moveTo>
                  <a:lnTo>
                    <a:pt x="0" y="1347190"/>
                  </a:lnTo>
                  <a:lnTo>
                    <a:pt x="138049" y="1426883"/>
                  </a:lnTo>
                  <a:lnTo>
                    <a:pt x="78765" y="1347990"/>
                  </a:lnTo>
                  <a:lnTo>
                    <a:pt x="138049" y="1267498"/>
                  </a:lnTo>
                  <a:close/>
                </a:path>
                <a:path w="138429" h="5194300">
                  <a:moveTo>
                    <a:pt x="138049" y="838123"/>
                  </a:moveTo>
                  <a:lnTo>
                    <a:pt x="0" y="917816"/>
                  </a:lnTo>
                  <a:lnTo>
                    <a:pt x="138049" y="997521"/>
                  </a:lnTo>
                  <a:lnTo>
                    <a:pt x="78765" y="918616"/>
                  </a:lnTo>
                  <a:lnTo>
                    <a:pt x="138049" y="838123"/>
                  </a:lnTo>
                  <a:close/>
                </a:path>
                <a:path w="138429" h="5194300">
                  <a:moveTo>
                    <a:pt x="138049" y="416775"/>
                  </a:moveTo>
                  <a:lnTo>
                    <a:pt x="0" y="496468"/>
                  </a:lnTo>
                  <a:lnTo>
                    <a:pt x="138049" y="576173"/>
                  </a:lnTo>
                  <a:lnTo>
                    <a:pt x="78765" y="497268"/>
                  </a:lnTo>
                  <a:lnTo>
                    <a:pt x="138049" y="416775"/>
                  </a:lnTo>
                  <a:close/>
                </a:path>
                <a:path w="138429" h="5194300">
                  <a:moveTo>
                    <a:pt x="138049" y="0"/>
                  </a:moveTo>
                  <a:lnTo>
                    <a:pt x="0" y="79692"/>
                  </a:lnTo>
                  <a:lnTo>
                    <a:pt x="138049" y="159397"/>
                  </a:lnTo>
                  <a:lnTo>
                    <a:pt x="78765" y="80492"/>
                  </a:lnTo>
                  <a:lnTo>
                    <a:pt x="138049" y="0"/>
                  </a:lnTo>
                  <a:close/>
                </a:path>
              </a:pathLst>
            </a:custGeom>
            <a:solidFill>
              <a:srgbClr val="FDCA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1963" y="6820703"/>
              <a:ext cx="3350869" cy="335086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361963" y="6820703"/>
              <a:ext cx="3350895" cy="3350895"/>
            </a:xfrm>
            <a:custGeom>
              <a:avLst/>
              <a:gdLst/>
              <a:ahLst/>
              <a:cxnLst/>
              <a:rect l="l" t="t" r="r" b="b"/>
              <a:pathLst>
                <a:path w="3350895" h="3350895">
                  <a:moveTo>
                    <a:pt x="1675432" y="0"/>
                  </a:moveTo>
                  <a:lnTo>
                    <a:pt x="1723968" y="689"/>
                  </a:lnTo>
                  <a:lnTo>
                    <a:pt x="1772162" y="2745"/>
                  </a:lnTo>
                  <a:lnTo>
                    <a:pt x="1819995" y="6149"/>
                  </a:lnTo>
                  <a:lnTo>
                    <a:pt x="1867449" y="10883"/>
                  </a:lnTo>
                  <a:lnTo>
                    <a:pt x="1914504" y="16927"/>
                  </a:lnTo>
                  <a:lnTo>
                    <a:pt x="1961143" y="24264"/>
                  </a:lnTo>
                  <a:lnTo>
                    <a:pt x="2007347" y="32874"/>
                  </a:lnTo>
                  <a:lnTo>
                    <a:pt x="2053097" y="42738"/>
                  </a:lnTo>
                  <a:lnTo>
                    <a:pt x="2098374" y="53839"/>
                  </a:lnTo>
                  <a:lnTo>
                    <a:pt x="2143160" y="66158"/>
                  </a:lnTo>
                  <a:lnTo>
                    <a:pt x="2187436" y="79676"/>
                  </a:lnTo>
                  <a:lnTo>
                    <a:pt x="2231184" y="94374"/>
                  </a:lnTo>
                  <a:lnTo>
                    <a:pt x="2274385" y="110233"/>
                  </a:lnTo>
                  <a:lnTo>
                    <a:pt x="2317020" y="127236"/>
                  </a:lnTo>
                  <a:lnTo>
                    <a:pt x="2359070" y="145364"/>
                  </a:lnTo>
                  <a:lnTo>
                    <a:pt x="2400518" y="164597"/>
                  </a:lnTo>
                  <a:lnTo>
                    <a:pt x="2441344" y="184917"/>
                  </a:lnTo>
                  <a:lnTo>
                    <a:pt x="2481530" y="206306"/>
                  </a:lnTo>
                  <a:lnTo>
                    <a:pt x="2521057" y="228745"/>
                  </a:lnTo>
                  <a:lnTo>
                    <a:pt x="2559907" y="252216"/>
                  </a:lnTo>
                  <a:lnTo>
                    <a:pt x="2598061" y="276699"/>
                  </a:lnTo>
                  <a:lnTo>
                    <a:pt x="2635500" y="302176"/>
                  </a:lnTo>
                  <a:lnTo>
                    <a:pt x="2672205" y="328629"/>
                  </a:lnTo>
                  <a:lnTo>
                    <a:pt x="2708159" y="356038"/>
                  </a:lnTo>
                  <a:lnTo>
                    <a:pt x="2743342" y="384386"/>
                  </a:lnTo>
                  <a:lnTo>
                    <a:pt x="2777736" y="413654"/>
                  </a:lnTo>
                  <a:lnTo>
                    <a:pt x="2811322" y="443822"/>
                  </a:lnTo>
                  <a:lnTo>
                    <a:pt x="2844081" y="474873"/>
                  </a:lnTo>
                  <a:lnTo>
                    <a:pt x="2875996" y="506787"/>
                  </a:lnTo>
                  <a:lnTo>
                    <a:pt x="2907046" y="539546"/>
                  </a:lnTo>
                  <a:lnTo>
                    <a:pt x="2937215" y="573132"/>
                  </a:lnTo>
                  <a:lnTo>
                    <a:pt x="2966482" y="607526"/>
                  </a:lnTo>
                  <a:lnTo>
                    <a:pt x="2994830" y="642709"/>
                  </a:lnTo>
                  <a:lnTo>
                    <a:pt x="3022239" y="678663"/>
                  </a:lnTo>
                  <a:lnTo>
                    <a:pt x="3048692" y="715368"/>
                  </a:lnTo>
                  <a:lnTo>
                    <a:pt x="3074169" y="752807"/>
                  </a:lnTo>
                  <a:lnTo>
                    <a:pt x="3098653" y="790960"/>
                  </a:lnTo>
                  <a:lnTo>
                    <a:pt x="3122123" y="829810"/>
                  </a:lnTo>
                  <a:lnTo>
                    <a:pt x="3144562" y="869337"/>
                  </a:lnTo>
                  <a:lnTo>
                    <a:pt x="3165951" y="909523"/>
                  </a:lnTo>
                  <a:lnTo>
                    <a:pt x="3186272" y="950349"/>
                  </a:lnTo>
                  <a:lnTo>
                    <a:pt x="3205505" y="991797"/>
                  </a:lnTo>
                  <a:lnTo>
                    <a:pt x="3223632" y="1033847"/>
                  </a:lnTo>
                  <a:lnTo>
                    <a:pt x="3240635" y="1076482"/>
                  </a:lnTo>
                  <a:lnTo>
                    <a:pt x="3256495" y="1119683"/>
                  </a:lnTo>
                  <a:lnTo>
                    <a:pt x="3271193" y="1163430"/>
                  </a:lnTo>
                  <a:lnTo>
                    <a:pt x="3284711" y="1207706"/>
                  </a:lnTo>
                  <a:lnTo>
                    <a:pt x="3297029" y="1252492"/>
                  </a:lnTo>
                  <a:lnTo>
                    <a:pt x="3308130" y="1297769"/>
                  </a:lnTo>
                  <a:lnTo>
                    <a:pt x="3317995" y="1343519"/>
                  </a:lnTo>
                  <a:lnTo>
                    <a:pt x="3326605" y="1389722"/>
                  </a:lnTo>
                  <a:lnTo>
                    <a:pt x="3333941" y="1436361"/>
                  </a:lnTo>
                  <a:lnTo>
                    <a:pt x="3339986" y="1483417"/>
                  </a:lnTo>
                  <a:lnTo>
                    <a:pt x="3344719" y="1530870"/>
                  </a:lnTo>
                  <a:lnTo>
                    <a:pt x="3348123" y="1578703"/>
                  </a:lnTo>
                  <a:lnTo>
                    <a:pt x="3350180" y="1626897"/>
                  </a:lnTo>
                  <a:lnTo>
                    <a:pt x="3350869" y="1675433"/>
                  </a:lnTo>
                  <a:lnTo>
                    <a:pt x="3350180" y="1723969"/>
                  </a:lnTo>
                  <a:lnTo>
                    <a:pt x="3348123" y="1772163"/>
                  </a:lnTo>
                  <a:lnTo>
                    <a:pt x="3344719" y="1819996"/>
                  </a:lnTo>
                  <a:lnTo>
                    <a:pt x="3339986" y="1867450"/>
                  </a:lnTo>
                  <a:lnTo>
                    <a:pt x="3333941" y="1914505"/>
                  </a:lnTo>
                  <a:lnTo>
                    <a:pt x="3326605" y="1961144"/>
                  </a:lnTo>
                  <a:lnTo>
                    <a:pt x="3317995" y="2007348"/>
                  </a:lnTo>
                  <a:lnTo>
                    <a:pt x="3308130" y="2053098"/>
                  </a:lnTo>
                  <a:lnTo>
                    <a:pt x="3297029" y="2098375"/>
                  </a:lnTo>
                  <a:lnTo>
                    <a:pt x="3284711" y="2143161"/>
                  </a:lnTo>
                  <a:lnTo>
                    <a:pt x="3271193" y="2187437"/>
                  </a:lnTo>
                  <a:lnTo>
                    <a:pt x="3256495" y="2231185"/>
                  </a:lnTo>
                  <a:lnTo>
                    <a:pt x="3240635" y="2274385"/>
                  </a:lnTo>
                  <a:lnTo>
                    <a:pt x="3223632" y="2317020"/>
                  </a:lnTo>
                  <a:lnTo>
                    <a:pt x="3205505" y="2359071"/>
                  </a:lnTo>
                  <a:lnTo>
                    <a:pt x="3186272" y="2400519"/>
                  </a:lnTo>
                  <a:lnTo>
                    <a:pt x="3165951" y="2441345"/>
                  </a:lnTo>
                  <a:lnTo>
                    <a:pt x="3144562" y="2481531"/>
                  </a:lnTo>
                  <a:lnTo>
                    <a:pt x="3122123" y="2521058"/>
                  </a:lnTo>
                  <a:lnTo>
                    <a:pt x="3098653" y="2559908"/>
                  </a:lnTo>
                  <a:lnTo>
                    <a:pt x="3074169" y="2598061"/>
                  </a:lnTo>
                  <a:lnTo>
                    <a:pt x="3048692" y="2635500"/>
                  </a:lnTo>
                  <a:lnTo>
                    <a:pt x="3022239" y="2672206"/>
                  </a:lnTo>
                  <a:lnTo>
                    <a:pt x="2994830" y="2708159"/>
                  </a:lnTo>
                  <a:lnTo>
                    <a:pt x="2966482" y="2743342"/>
                  </a:lnTo>
                  <a:lnTo>
                    <a:pt x="2937215" y="2777736"/>
                  </a:lnTo>
                  <a:lnTo>
                    <a:pt x="2907046" y="2811322"/>
                  </a:lnTo>
                  <a:lnTo>
                    <a:pt x="2875996" y="2844081"/>
                  </a:lnTo>
                  <a:lnTo>
                    <a:pt x="2844081" y="2875996"/>
                  </a:lnTo>
                  <a:lnTo>
                    <a:pt x="2811322" y="2907046"/>
                  </a:lnTo>
                  <a:lnTo>
                    <a:pt x="2777736" y="2937215"/>
                  </a:lnTo>
                  <a:lnTo>
                    <a:pt x="2743342" y="2966482"/>
                  </a:lnTo>
                  <a:lnTo>
                    <a:pt x="2708159" y="2994830"/>
                  </a:lnTo>
                  <a:lnTo>
                    <a:pt x="2672205" y="3022240"/>
                  </a:lnTo>
                  <a:lnTo>
                    <a:pt x="2635500" y="3048692"/>
                  </a:lnTo>
                  <a:lnTo>
                    <a:pt x="2598061" y="3074170"/>
                  </a:lnTo>
                  <a:lnTo>
                    <a:pt x="2559907" y="3098653"/>
                  </a:lnTo>
                  <a:lnTo>
                    <a:pt x="2521057" y="3122123"/>
                  </a:lnTo>
                  <a:lnTo>
                    <a:pt x="2481530" y="3144562"/>
                  </a:lnTo>
                  <a:lnTo>
                    <a:pt x="2441344" y="3165951"/>
                  </a:lnTo>
                  <a:lnTo>
                    <a:pt x="2400518" y="3186272"/>
                  </a:lnTo>
                  <a:lnTo>
                    <a:pt x="2359070" y="3205505"/>
                  </a:lnTo>
                  <a:lnTo>
                    <a:pt x="2317020" y="3223632"/>
                  </a:lnTo>
                  <a:lnTo>
                    <a:pt x="2274385" y="3240635"/>
                  </a:lnTo>
                  <a:lnTo>
                    <a:pt x="2231184" y="3256495"/>
                  </a:lnTo>
                  <a:lnTo>
                    <a:pt x="2187436" y="3271193"/>
                  </a:lnTo>
                  <a:lnTo>
                    <a:pt x="2143160" y="3284711"/>
                  </a:lnTo>
                  <a:lnTo>
                    <a:pt x="2098374" y="3297029"/>
                  </a:lnTo>
                  <a:lnTo>
                    <a:pt x="2053097" y="3308130"/>
                  </a:lnTo>
                  <a:lnTo>
                    <a:pt x="2007347" y="3317995"/>
                  </a:lnTo>
                  <a:lnTo>
                    <a:pt x="1961143" y="3326605"/>
                  </a:lnTo>
                  <a:lnTo>
                    <a:pt x="1914504" y="3333941"/>
                  </a:lnTo>
                  <a:lnTo>
                    <a:pt x="1867449" y="3339986"/>
                  </a:lnTo>
                  <a:lnTo>
                    <a:pt x="1819995" y="3344719"/>
                  </a:lnTo>
                  <a:lnTo>
                    <a:pt x="1772162" y="3348123"/>
                  </a:lnTo>
                  <a:lnTo>
                    <a:pt x="1723968" y="3350180"/>
                  </a:lnTo>
                  <a:lnTo>
                    <a:pt x="1675432" y="3350869"/>
                  </a:lnTo>
                  <a:lnTo>
                    <a:pt x="1626896" y="3350180"/>
                  </a:lnTo>
                  <a:lnTo>
                    <a:pt x="1578702" y="3348123"/>
                  </a:lnTo>
                  <a:lnTo>
                    <a:pt x="1530869" y="3344719"/>
                  </a:lnTo>
                  <a:lnTo>
                    <a:pt x="1483416" y="3339986"/>
                  </a:lnTo>
                  <a:lnTo>
                    <a:pt x="1436360" y="3333941"/>
                  </a:lnTo>
                  <a:lnTo>
                    <a:pt x="1389721" y="3326605"/>
                  </a:lnTo>
                  <a:lnTo>
                    <a:pt x="1343518" y="3317995"/>
                  </a:lnTo>
                  <a:lnTo>
                    <a:pt x="1297768" y="3308130"/>
                  </a:lnTo>
                  <a:lnTo>
                    <a:pt x="1252491" y="3297029"/>
                  </a:lnTo>
                  <a:lnTo>
                    <a:pt x="1207706" y="3284711"/>
                  </a:lnTo>
                  <a:lnTo>
                    <a:pt x="1163430" y="3271193"/>
                  </a:lnTo>
                  <a:lnTo>
                    <a:pt x="1119682" y="3256495"/>
                  </a:lnTo>
                  <a:lnTo>
                    <a:pt x="1076481" y="3240635"/>
                  </a:lnTo>
                  <a:lnTo>
                    <a:pt x="1033847" y="3223632"/>
                  </a:lnTo>
                  <a:lnTo>
                    <a:pt x="991796" y="3205505"/>
                  </a:lnTo>
                  <a:lnTo>
                    <a:pt x="950348" y="3186272"/>
                  </a:lnTo>
                  <a:lnTo>
                    <a:pt x="909522" y="3165951"/>
                  </a:lnTo>
                  <a:lnTo>
                    <a:pt x="869337" y="3144562"/>
                  </a:lnTo>
                  <a:lnTo>
                    <a:pt x="829810" y="3122123"/>
                  </a:lnTo>
                  <a:lnTo>
                    <a:pt x="790960" y="3098653"/>
                  </a:lnTo>
                  <a:lnTo>
                    <a:pt x="752807" y="3074170"/>
                  </a:lnTo>
                  <a:lnTo>
                    <a:pt x="715368" y="3048692"/>
                  </a:lnTo>
                  <a:lnTo>
                    <a:pt x="678662" y="3022240"/>
                  </a:lnTo>
                  <a:lnTo>
                    <a:pt x="642709" y="2994830"/>
                  </a:lnTo>
                  <a:lnTo>
                    <a:pt x="607526" y="2966482"/>
                  </a:lnTo>
                  <a:lnTo>
                    <a:pt x="573132" y="2937215"/>
                  </a:lnTo>
                  <a:lnTo>
                    <a:pt x="539546" y="2907046"/>
                  </a:lnTo>
                  <a:lnTo>
                    <a:pt x="506787" y="2875996"/>
                  </a:lnTo>
                  <a:lnTo>
                    <a:pt x="474872" y="2844081"/>
                  </a:lnTo>
                  <a:lnTo>
                    <a:pt x="443822" y="2811322"/>
                  </a:lnTo>
                  <a:lnTo>
                    <a:pt x="413653" y="2777736"/>
                  </a:lnTo>
                  <a:lnTo>
                    <a:pt x="384386" y="2743342"/>
                  </a:lnTo>
                  <a:lnTo>
                    <a:pt x="356038" y="2708159"/>
                  </a:lnTo>
                  <a:lnTo>
                    <a:pt x="328629" y="2672206"/>
                  </a:lnTo>
                  <a:lnTo>
                    <a:pt x="302176" y="2635500"/>
                  </a:lnTo>
                  <a:lnTo>
                    <a:pt x="276699" y="2598061"/>
                  </a:lnTo>
                  <a:lnTo>
                    <a:pt x="252216" y="2559908"/>
                  </a:lnTo>
                  <a:lnTo>
                    <a:pt x="228745" y="2521058"/>
                  </a:lnTo>
                  <a:lnTo>
                    <a:pt x="206306" y="2481531"/>
                  </a:lnTo>
                  <a:lnTo>
                    <a:pt x="184917" y="2441345"/>
                  </a:lnTo>
                  <a:lnTo>
                    <a:pt x="164597" y="2400519"/>
                  </a:lnTo>
                  <a:lnTo>
                    <a:pt x="145364" y="2359071"/>
                  </a:lnTo>
                  <a:lnTo>
                    <a:pt x="127236" y="2317020"/>
                  </a:lnTo>
                  <a:lnTo>
                    <a:pt x="110233" y="2274385"/>
                  </a:lnTo>
                  <a:lnTo>
                    <a:pt x="94374" y="2231185"/>
                  </a:lnTo>
                  <a:lnTo>
                    <a:pt x="79676" y="2187437"/>
                  </a:lnTo>
                  <a:lnTo>
                    <a:pt x="66158" y="2143161"/>
                  </a:lnTo>
                  <a:lnTo>
                    <a:pt x="53839" y="2098375"/>
                  </a:lnTo>
                  <a:lnTo>
                    <a:pt x="42738" y="2053098"/>
                  </a:lnTo>
                  <a:lnTo>
                    <a:pt x="32874" y="2007348"/>
                  </a:lnTo>
                  <a:lnTo>
                    <a:pt x="24264" y="1961144"/>
                  </a:lnTo>
                  <a:lnTo>
                    <a:pt x="16927" y="1914505"/>
                  </a:lnTo>
                  <a:lnTo>
                    <a:pt x="10883" y="1867450"/>
                  </a:lnTo>
                  <a:lnTo>
                    <a:pt x="6149" y="1819996"/>
                  </a:lnTo>
                  <a:lnTo>
                    <a:pt x="2745" y="1772163"/>
                  </a:lnTo>
                  <a:lnTo>
                    <a:pt x="689" y="1723969"/>
                  </a:lnTo>
                  <a:lnTo>
                    <a:pt x="0" y="1675433"/>
                  </a:lnTo>
                  <a:lnTo>
                    <a:pt x="689" y="1626897"/>
                  </a:lnTo>
                  <a:lnTo>
                    <a:pt x="2745" y="1578703"/>
                  </a:lnTo>
                  <a:lnTo>
                    <a:pt x="6149" y="1530870"/>
                  </a:lnTo>
                  <a:lnTo>
                    <a:pt x="10883" y="1483417"/>
                  </a:lnTo>
                  <a:lnTo>
                    <a:pt x="16927" y="1436361"/>
                  </a:lnTo>
                  <a:lnTo>
                    <a:pt x="24264" y="1389722"/>
                  </a:lnTo>
                  <a:lnTo>
                    <a:pt x="32874" y="1343519"/>
                  </a:lnTo>
                  <a:lnTo>
                    <a:pt x="42738" y="1297769"/>
                  </a:lnTo>
                  <a:lnTo>
                    <a:pt x="53839" y="1252492"/>
                  </a:lnTo>
                  <a:lnTo>
                    <a:pt x="66158" y="1207706"/>
                  </a:lnTo>
                  <a:lnTo>
                    <a:pt x="79676" y="1163430"/>
                  </a:lnTo>
                  <a:lnTo>
                    <a:pt x="94374" y="1119683"/>
                  </a:lnTo>
                  <a:lnTo>
                    <a:pt x="110233" y="1076482"/>
                  </a:lnTo>
                  <a:lnTo>
                    <a:pt x="127236" y="1033847"/>
                  </a:lnTo>
                  <a:lnTo>
                    <a:pt x="145364" y="991797"/>
                  </a:lnTo>
                  <a:lnTo>
                    <a:pt x="164597" y="950349"/>
                  </a:lnTo>
                  <a:lnTo>
                    <a:pt x="184917" y="909523"/>
                  </a:lnTo>
                  <a:lnTo>
                    <a:pt x="206306" y="869337"/>
                  </a:lnTo>
                  <a:lnTo>
                    <a:pt x="228745" y="829810"/>
                  </a:lnTo>
                  <a:lnTo>
                    <a:pt x="252216" y="790960"/>
                  </a:lnTo>
                  <a:lnTo>
                    <a:pt x="276699" y="752807"/>
                  </a:lnTo>
                  <a:lnTo>
                    <a:pt x="302176" y="715368"/>
                  </a:lnTo>
                  <a:lnTo>
                    <a:pt x="328629" y="678663"/>
                  </a:lnTo>
                  <a:lnTo>
                    <a:pt x="356038" y="642709"/>
                  </a:lnTo>
                  <a:lnTo>
                    <a:pt x="384386" y="607526"/>
                  </a:lnTo>
                  <a:lnTo>
                    <a:pt x="413653" y="573132"/>
                  </a:lnTo>
                  <a:lnTo>
                    <a:pt x="443822" y="539546"/>
                  </a:lnTo>
                  <a:lnTo>
                    <a:pt x="474872" y="506787"/>
                  </a:lnTo>
                  <a:lnTo>
                    <a:pt x="506787" y="474873"/>
                  </a:lnTo>
                  <a:lnTo>
                    <a:pt x="539546" y="443822"/>
                  </a:lnTo>
                  <a:lnTo>
                    <a:pt x="573132" y="413654"/>
                  </a:lnTo>
                  <a:lnTo>
                    <a:pt x="607526" y="384386"/>
                  </a:lnTo>
                  <a:lnTo>
                    <a:pt x="642709" y="356038"/>
                  </a:lnTo>
                  <a:lnTo>
                    <a:pt x="678662" y="328629"/>
                  </a:lnTo>
                  <a:lnTo>
                    <a:pt x="715368" y="302176"/>
                  </a:lnTo>
                  <a:lnTo>
                    <a:pt x="752807" y="276699"/>
                  </a:lnTo>
                  <a:lnTo>
                    <a:pt x="790960" y="252216"/>
                  </a:lnTo>
                  <a:lnTo>
                    <a:pt x="829810" y="228745"/>
                  </a:lnTo>
                  <a:lnTo>
                    <a:pt x="869337" y="206306"/>
                  </a:lnTo>
                  <a:lnTo>
                    <a:pt x="909522" y="184917"/>
                  </a:lnTo>
                  <a:lnTo>
                    <a:pt x="950348" y="164597"/>
                  </a:lnTo>
                  <a:lnTo>
                    <a:pt x="991796" y="145364"/>
                  </a:lnTo>
                  <a:lnTo>
                    <a:pt x="1033847" y="127236"/>
                  </a:lnTo>
                  <a:lnTo>
                    <a:pt x="1076481" y="110233"/>
                  </a:lnTo>
                  <a:lnTo>
                    <a:pt x="1119682" y="94374"/>
                  </a:lnTo>
                  <a:lnTo>
                    <a:pt x="1163430" y="79676"/>
                  </a:lnTo>
                  <a:lnTo>
                    <a:pt x="1207706" y="66158"/>
                  </a:lnTo>
                  <a:lnTo>
                    <a:pt x="1252491" y="53839"/>
                  </a:lnTo>
                  <a:lnTo>
                    <a:pt x="1297768" y="42738"/>
                  </a:lnTo>
                  <a:lnTo>
                    <a:pt x="1343518" y="32874"/>
                  </a:lnTo>
                  <a:lnTo>
                    <a:pt x="1389721" y="24264"/>
                  </a:lnTo>
                  <a:lnTo>
                    <a:pt x="1436360" y="16927"/>
                  </a:lnTo>
                  <a:lnTo>
                    <a:pt x="1483416" y="10883"/>
                  </a:lnTo>
                  <a:lnTo>
                    <a:pt x="1530869" y="6149"/>
                  </a:lnTo>
                  <a:lnTo>
                    <a:pt x="1578702" y="2745"/>
                  </a:lnTo>
                  <a:lnTo>
                    <a:pt x="1626896" y="689"/>
                  </a:lnTo>
                  <a:lnTo>
                    <a:pt x="1675432" y="0"/>
                  </a:lnTo>
                  <a:close/>
                </a:path>
              </a:pathLst>
            </a:custGeom>
            <a:ln w="609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91"/>
            <a:ext cx="7590790" cy="10692130"/>
            <a:chOff x="0" y="191"/>
            <a:chExt cx="7590790" cy="106921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1"/>
              <a:ext cx="7557433" cy="1069180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826318"/>
              <a:ext cx="7557433" cy="186568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618009" y="810381"/>
              <a:ext cx="4942205" cy="6001385"/>
            </a:xfrm>
            <a:custGeom>
              <a:avLst/>
              <a:gdLst/>
              <a:ahLst/>
              <a:cxnLst/>
              <a:rect l="l" t="t" r="r" b="b"/>
              <a:pathLst>
                <a:path w="4942205" h="6001384">
                  <a:moveTo>
                    <a:pt x="0" y="0"/>
                  </a:moveTo>
                  <a:lnTo>
                    <a:pt x="4941990" y="0"/>
                  </a:lnTo>
                  <a:lnTo>
                    <a:pt x="4941990" y="6001268"/>
                  </a:lnTo>
                  <a:lnTo>
                    <a:pt x="0" y="6001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462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5727" y="1542116"/>
              <a:ext cx="4224272" cy="45466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335727" y="1533315"/>
              <a:ext cx="4224655" cy="4555490"/>
            </a:xfrm>
            <a:custGeom>
              <a:avLst/>
              <a:gdLst/>
              <a:ahLst/>
              <a:cxnLst/>
              <a:rect l="l" t="t" r="r" b="b"/>
              <a:pathLst>
                <a:path w="4224655" h="4555490">
                  <a:moveTo>
                    <a:pt x="2277701" y="0"/>
                  </a:moveTo>
                  <a:lnTo>
                    <a:pt x="2325964" y="501"/>
                  </a:lnTo>
                  <a:lnTo>
                    <a:pt x="2373983" y="1998"/>
                  </a:lnTo>
                  <a:lnTo>
                    <a:pt x="2421746" y="4481"/>
                  </a:lnTo>
                  <a:lnTo>
                    <a:pt x="2469246" y="7940"/>
                  </a:lnTo>
                  <a:lnTo>
                    <a:pt x="2516470" y="12365"/>
                  </a:lnTo>
                  <a:lnTo>
                    <a:pt x="2563411" y="17746"/>
                  </a:lnTo>
                  <a:lnTo>
                    <a:pt x="2610057" y="24074"/>
                  </a:lnTo>
                  <a:lnTo>
                    <a:pt x="2656399" y="31338"/>
                  </a:lnTo>
                  <a:lnTo>
                    <a:pt x="2702428" y="39529"/>
                  </a:lnTo>
                  <a:lnTo>
                    <a:pt x="2748132" y="48637"/>
                  </a:lnTo>
                  <a:lnTo>
                    <a:pt x="2793503" y="58651"/>
                  </a:lnTo>
                  <a:lnTo>
                    <a:pt x="2838530" y="69563"/>
                  </a:lnTo>
                  <a:lnTo>
                    <a:pt x="2883204" y="81361"/>
                  </a:lnTo>
                  <a:lnTo>
                    <a:pt x="2927514" y="94037"/>
                  </a:lnTo>
                  <a:lnTo>
                    <a:pt x="2971451" y="107580"/>
                  </a:lnTo>
                  <a:lnTo>
                    <a:pt x="3015005" y="121981"/>
                  </a:lnTo>
                  <a:lnTo>
                    <a:pt x="3058166" y="137229"/>
                  </a:lnTo>
                  <a:lnTo>
                    <a:pt x="3100924" y="153315"/>
                  </a:lnTo>
                  <a:lnTo>
                    <a:pt x="3143269" y="170228"/>
                  </a:lnTo>
                  <a:lnTo>
                    <a:pt x="3185192" y="187960"/>
                  </a:lnTo>
                  <a:lnTo>
                    <a:pt x="3226682" y="206500"/>
                  </a:lnTo>
                  <a:lnTo>
                    <a:pt x="3267730" y="225837"/>
                  </a:lnTo>
                  <a:lnTo>
                    <a:pt x="3308325" y="245963"/>
                  </a:lnTo>
                  <a:lnTo>
                    <a:pt x="3348459" y="266868"/>
                  </a:lnTo>
                  <a:lnTo>
                    <a:pt x="3388120" y="288541"/>
                  </a:lnTo>
                  <a:lnTo>
                    <a:pt x="3427299" y="310972"/>
                  </a:lnTo>
                  <a:lnTo>
                    <a:pt x="3465987" y="334153"/>
                  </a:lnTo>
                  <a:lnTo>
                    <a:pt x="3504173" y="358072"/>
                  </a:lnTo>
                  <a:lnTo>
                    <a:pt x="3541847" y="382720"/>
                  </a:lnTo>
                  <a:lnTo>
                    <a:pt x="3578999" y="408088"/>
                  </a:lnTo>
                  <a:lnTo>
                    <a:pt x="3615621" y="434164"/>
                  </a:lnTo>
                  <a:lnTo>
                    <a:pt x="3651701" y="460940"/>
                  </a:lnTo>
                  <a:lnTo>
                    <a:pt x="3687230" y="488405"/>
                  </a:lnTo>
                  <a:lnTo>
                    <a:pt x="3722198" y="516550"/>
                  </a:lnTo>
                  <a:lnTo>
                    <a:pt x="3756595" y="545365"/>
                  </a:lnTo>
                  <a:lnTo>
                    <a:pt x="3790412" y="574839"/>
                  </a:lnTo>
                  <a:lnTo>
                    <a:pt x="3823637" y="604964"/>
                  </a:lnTo>
                  <a:lnTo>
                    <a:pt x="3856263" y="635728"/>
                  </a:lnTo>
                  <a:lnTo>
                    <a:pt x="3888278" y="667123"/>
                  </a:lnTo>
                  <a:lnTo>
                    <a:pt x="3919672" y="699137"/>
                  </a:lnTo>
                  <a:lnTo>
                    <a:pt x="3950437" y="731763"/>
                  </a:lnTo>
                  <a:lnTo>
                    <a:pt x="3980561" y="764988"/>
                  </a:lnTo>
                  <a:lnTo>
                    <a:pt x="4010035" y="798805"/>
                  </a:lnTo>
                  <a:lnTo>
                    <a:pt x="4038850" y="833202"/>
                  </a:lnTo>
                  <a:lnTo>
                    <a:pt x="4066995" y="868170"/>
                  </a:lnTo>
                  <a:lnTo>
                    <a:pt x="4094460" y="903699"/>
                  </a:lnTo>
                  <a:lnTo>
                    <a:pt x="4121236" y="939779"/>
                  </a:lnTo>
                  <a:lnTo>
                    <a:pt x="4147313" y="976401"/>
                  </a:lnTo>
                  <a:lnTo>
                    <a:pt x="4172680" y="1013553"/>
                  </a:lnTo>
                  <a:lnTo>
                    <a:pt x="4197328" y="1051228"/>
                  </a:lnTo>
                  <a:lnTo>
                    <a:pt x="4221247" y="1089413"/>
                  </a:lnTo>
                  <a:lnTo>
                    <a:pt x="4224272" y="1094461"/>
                  </a:lnTo>
                </a:path>
                <a:path w="4224655" h="4555490">
                  <a:moveTo>
                    <a:pt x="4224272" y="3460938"/>
                  </a:moveTo>
                  <a:lnTo>
                    <a:pt x="4197328" y="3504172"/>
                  </a:lnTo>
                  <a:lnTo>
                    <a:pt x="4172680" y="3541846"/>
                  </a:lnTo>
                  <a:lnTo>
                    <a:pt x="4147313" y="3578999"/>
                  </a:lnTo>
                  <a:lnTo>
                    <a:pt x="4121236" y="3615620"/>
                  </a:lnTo>
                  <a:lnTo>
                    <a:pt x="4094460" y="3651700"/>
                  </a:lnTo>
                  <a:lnTo>
                    <a:pt x="4066995" y="3687230"/>
                  </a:lnTo>
                  <a:lnTo>
                    <a:pt x="4038850" y="3722198"/>
                  </a:lnTo>
                  <a:lnTo>
                    <a:pt x="4010035" y="3756595"/>
                  </a:lnTo>
                  <a:lnTo>
                    <a:pt x="3980561" y="3790411"/>
                  </a:lnTo>
                  <a:lnTo>
                    <a:pt x="3950437" y="3823637"/>
                  </a:lnTo>
                  <a:lnTo>
                    <a:pt x="3919672" y="3856262"/>
                  </a:lnTo>
                  <a:lnTo>
                    <a:pt x="3888278" y="3888277"/>
                  </a:lnTo>
                  <a:lnTo>
                    <a:pt x="3856263" y="3919672"/>
                  </a:lnTo>
                  <a:lnTo>
                    <a:pt x="3823637" y="3950436"/>
                  </a:lnTo>
                  <a:lnTo>
                    <a:pt x="3790412" y="3980561"/>
                  </a:lnTo>
                  <a:lnTo>
                    <a:pt x="3756595" y="4010035"/>
                  </a:lnTo>
                  <a:lnTo>
                    <a:pt x="3722198" y="4038850"/>
                  </a:lnTo>
                  <a:lnTo>
                    <a:pt x="3687230" y="4066995"/>
                  </a:lnTo>
                  <a:lnTo>
                    <a:pt x="3651701" y="4094460"/>
                  </a:lnTo>
                  <a:lnTo>
                    <a:pt x="3615621" y="4121236"/>
                  </a:lnTo>
                  <a:lnTo>
                    <a:pt x="3578999" y="4147312"/>
                  </a:lnTo>
                  <a:lnTo>
                    <a:pt x="3541847" y="4172680"/>
                  </a:lnTo>
                  <a:lnTo>
                    <a:pt x="3504173" y="4197328"/>
                  </a:lnTo>
                  <a:lnTo>
                    <a:pt x="3465987" y="4221247"/>
                  </a:lnTo>
                  <a:lnTo>
                    <a:pt x="3427299" y="4244428"/>
                  </a:lnTo>
                  <a:lnTo>
                    <a:pt x="3388120" y="4266859"/>
                  </a:lnTo>
                  <a:lnTo>
                    <a:pt x="3348459" y="4288532"/>
                  </a:lnTo>
                  <a:lnTo>
                    <a:pt x="3308325" y="4309437"/>
                  </a:lnTo>
                  <a:lnTo>
                    <a:pt x="3267730" y="4329563"/>
                  </a:lnTo>
                  <a:lnTo>
                    <a:pt x="3226682" y="4348900"/>
                  </a:lnTo>
                  <a:lnTo>
                    <a:pt x="3185192" y="4367440"/>
                  </a:lnTo>
                  <a:lnTo>
                    <a:pt x="3143269" y="4385172"/>
                  </a:lnTo>
                  <a:lnTo>
                    <a:pt x="3100924" y="4402085"/>
                  </a:lnTo>
                  <a:lnTo>
                    <a:pt x="3058166" y="4418171"/>
                  </a:lnTo>
                  <a:lnTo>
                    <a:pt x="3015005" y="4433419"/>
                  </a:lnTo>
                  <a:lnTo>
                    <a:pt x="2971451" y="4447820"/>
                  </a:lnTo>
                  <a:lnTo>
                    <a:pt x="2927514" y="4461363"/>
                  </a:lnTo>
                  <a:lnTo>
                    <a:pt x="2883204" y="4474039"/>
                  </a:lnTo>
                  <a:lnTo>
                    <a:pt x="2838530" y="4485837"/>
                  </a:lnTo>
                  <a:lnTo>
                    <a:pt x="2793503" y="4496749"/>
                  </a:lnTo>
                  <a:lnTo>
                    <a:pt x="2748132" y="4506763"/>
                  </a:lnTo>
                  <a:lnTo>
                    <a:pt x="2702428" y="4515871"/>
                  </a:lnTo>
                  <a:lnTo>
                    <a:pt x="2656399" y="4524062"/>
                  </a:lnTo>
                  <a:lnTo>
                    <a:pt x="2610057" y="4531326"/>
                  </a:lnTo>
                  <a:lnTo>
                    <a:pt x="2563411" y="4537654"/>
                  </a:lnTo>
                  <a:lnTo>
                    <a:pt x="2516470" y="4543035"/>
                  </a:lnTo>
                  <a:lnTo>
                    <a:pt x="2469246" y="4547461"/>
                  </a:lnTo>
                  <a:lnTo>
                    <a:pt x="2421746" y="4550919"/>
                  </a:lnTo>
                  <a:lnTo>
                    <a:pt x="2373983" y="4553402"/>
                  </a:lnTo>
                  <a:lnTo>
                    <a:pt x="2325964" y="4554899"/>
                  </a:lnTo>
                  <a:lnTo>
                    <a:pt x="2277701" y="4555401"/>
                  </a:lnTo>
                  <a:lnTo>
                    <a:pt x="2229438" y="4554899"/>
                  </a:lnTo>
                  <a:lnTo>
                    <a:pt x="2181420" y="4553402"/>
                  </a:lnTo>
                  <a:lnTo>
                    <a:pt x="2133656" y="4550919"/>
                  </a:lnTo>
                  <a:lnTo>
                    <a:pt x="2086157" y="4547461"/>
                  </a:lnTo>
                  <a:lnTo>
                    <a:pt x="2038932" y="4543035"/>
                  </a:lnTo>
                  <a:lnTo>
                    <a:pt x="1991991" y="4537654"/>
                  </a:lnTo>
                  <a:lnTo>
                    <a:pt x="1945345" y="4531326"/>
                  </a:lnTo>
                  <a:lnTo>
                    <a:pt x="1899003" y="4524062"/>
                  </a:lnTo>
                  <a:lnTo>
                    <a:pt x="1852974" y="4515871"/>
                  </a:lnTo>
                  <a:lnTo>
                    <a:pt x="1807270" y="4506763"/>
                  </a:lnTo>
                  <a:lnTo>
                    <a:pt x="1761899" y="4496749"/>
                  </a:lnTo>
                  <a:lnTo>
                    <a:pt x="1716872" y="4485837"/>
                  </a:lnTo>
                  <a:lnTo>
                    <a:pt x="1672198" y="4474039"/>
                  </a:lnTo>
                  <a:lnTo>
                    <a:pt x="1627888" y="4461363"/>
                  </a:lnTo>
                  <a:lnTo>
                    <a:pt x="1583950" y="4447820"/>
                  </a:lnTo>
                  <a:lnTo>
                    <a:pt x="1540396" y="4433419"/>
                  </a:lnTo>
                  <a:lnTo>
                    <a:pt x="1497235" y="4418171"/>
                  </a:lnTo>
                  <a:lnTo>
                    <a:pt x="1454477" y="4402085"/>
                  </a:lnTo>
                  <a:lnTo>
                    <a:pt x="1412132" y="4385172"/>
                  </a:lnTo>
                  <a:lnTo>
                    <a:pt x="1370209" y="4367440"/>
                  </a:lnTo>
                  <a:lnTo>
                    <a:pt x="1328719" y="4348900"/>
                  </a:lnTo>
                  <a:lnTo>
                    <a:pt x="1287671" y="4329563"/>
                  </a:lnTo>
                  <a:lnTo>
                    <a:pt x="1247075" y="4309437"/>
                  </a:lnTo>
                  <a:lnTo>
                    <a:pt x="1206942" y="4288532"/>
                  </a:lnTo>
                  <a:lnTo>
                    <a:pt x="1167281" y="4266859"/>
                  </a:lnTo>
                  <a:lnTo>
                    <a:pt x="1128102" y="4244428"/>
                  </a:lnTo>
                  <a:lnTo>
                    <a:pt x="1089414" y="4221247"/>
                  </a:lnTo>
                  <a:lnTo>
                    <a:pt x="1051228" y="4197328"/>
                  </a:lnTo>
                  <a:lnTo>
                    <a:pt x="1013554" y="4172680"/>
                  </a:lnTo>
                  <a:lnTo>
                    <a:pt x="976401" y="4147312"/>
                  </a:lnTo>
                  <a:lnTo>
                    <a:pt x="939780" y="4121236"/>
                  </a:lnTo>
                  <a:lnTo>
                    <a:pt x="903700" y="4094460"/>
                  </a:lnTo>
                  <a:lnTo>
                    <a:pt x="868171" y="4066995"/>
                  </a:lnTo>
                  <a:lnTo>
                    <a:pt x="833202" y="4038850"/>
                  </a:lnTo>
                  <a:lnTo>
                    <a:pt x="798805" y="4010035"/>
                  </a:lnTo>
                  <a:lnTo>
                    <a:pt x="764989" y="3980561"/>
                  </a:lnTo>
                  <a:lnTo>
                    <a:pt x="731763" y="3950436"/>
                  </a:lnTo>
                  <a:lnTo>
                    <a:pt x="699138" y="3919672"/>
                  </a:lnTo>
                  <a:lnTo>
                    <a:pt x="667123" y="3888277"/>
                  </a:lnTo>
                  <a:lnTo>
                    <a:pt x="635728" y="3856262"/>
                  </a:lnTo>
                  <a:lnTo>
                    <a:pt x="604964" y="3823637"/>
                  </a:lnTo>
                  <a:lnTo>
                    <a:pt x="574839" y="3790411"/>
                  </a:lnTo>
                  <a:lnTo>
                    <a:pt x="545365" y="3756595"/>
                  </a:lnTo>
                  <a:lnTo>
                    <a:pt x="516550" y="3722198"/>
                  </a:lnTo>
                  <a:lnTo>
                    <a:pt x="488405" y="3687230"/>
                  </a:lnTo>
                  <a:lnTo>
                    <a:pt x="460940" y="3651700"/>
                  </a:lnTo>
                  <a:lnTo>
                    <a:pt x="434164" y="3615620"/>
                  </a:lnTo>
                  <a:lnTo>
                    <a:pt x="408088" y="3578999"/>
                  </a:lnTo>
                  <a:lnTo>
                    <a:pt x="382720" y="3541846"/>
                  </a:lnTo>
                  <a:lnTo>
                    <a:pt x="358072" y="3504172"/>
                  </a:lnTo>
                  <a:lnTo>
                    <a:pt x="334153" y="3465986"/>
                  </a:lnTo>
                  <a:lnTo>
                    <a:pt x="310973" y="3427299"/>
                  </a:lnTo>
                  <a:lnTo>
                    <a:pt x="288541" y="3388119"/>
                  </a:lnTo>
                  <a:lnTo>
                    <a:pt x="266868" y="3348458"/>
                  </a:lnTo>
                  <a:lnTo>
                    <a:pt x="245963" y="3308325"/>
                  </a:lnTo>
                  <a:lnTo>
                    <a:pt x="225837" y="3267729"/>
                  </a:lnTo>
                  <a:lnTo>
                    <a:pt x="206500" y="3226681"/>
                  </a:lnTo>
                  <a:lnTo>
                    <a:pt x="187960" y="3185191"/>
                  </a:lnTo>
                  <a:lnTo>
                    <a:pt x="170228" y="3143268"/>
                  </a:lnTo>
                  <a:lnTo>
                    <a:pt x="153315" y="3100923"/>
                  </a:lnTo>
                  <a:lnTo>
                    <a:pt x="137229" y="3058165"/>
                  </a:lnTo>
                  <a:lnTo>
                    <a:pt x="121981" y="3015004"/>
                  </a:lnTo>
                  <a:lnTo>
                    <a:pt x="107580" y="2971450"/>
                  </a:lnTo>
                  <a:lnTo>
                    <a:pt x="94037" y="2927513"/>
                  </a:lnTo>
                  <a:lnTo>
                    <a:pt x="81361" y="2883202"/>
                  </a:lnTo>
                  <a:lnTo>
                    <a:pt x="69563" y="2838528"/>
                  </a:lnTo>
                  <a:lnTo>
                    <a:pt x="58651" y="2793501"/>
                  </a:lnTo>
                  <a:lnTo>
                    <a:pt x="48637" y="2748130"/>
                  </a:lnTo>
                  <a:lnTo>
                    <a:pt x="39529" y="2702426"/>
                  </a:lnTo>
                  <a:lnTo>
                    <a:pt x="31338" y="2656398"/>
                  </a:lnTo>
                  <a:lnTo>
                    <a:pt x="24074" y="2610055"/>
                  </a:lnTo>
                  <a:lnTo>
                    <a:pt x="17746" y="2563409"/>
                  </a:lnTo>
                  <a:lnTo>
                    <a:pt x="12365" y="2516468"/>
                  </a:lnTo>
                  <a:lnTo>
                    <a:pt x="7940" y="2469243"/>
                  </a:lnTo>
                  <a:lnTo>
                    <a:pt x="4481" y="2421744"/>
                  </a:lnTo>
                  <a:lnTo>
                    <a:pt x="1998" y="2373980"/>
                  </a:lnTo>
                  <a:lnTo>
                    <a:pt x="501" y="2325962"/>
                  </a:lnTo>
                  <a:lnTo>
                    <a:pt x="0" y="2277699"/>
                  </a:lnTo>
                  <a:lnTo>
                    <a:pt x="501" y="2229436"/>
                  </a:lnTo>
                  <a:lnTo>
                    <a:pt x="1998" y="2181417"/>
                  </a:lnTo>
                  <a:lnTo>
                    <a:pt x="4481" y="2133654"/>
                  </a:lnTo>
                  <a:lnTo>
                    <a:pt x="7940" y="2086154"/>
                  </a:lnTo>
                  <a:lnTo>
                    <a:pt x="12365" y="2038930"/>
                  </a:lnTo>
                  <a:lnTo>
                    <a:pt x="17746" y="1991989"/>
                  </a:lnTo>
                  <a:lnTo>
                    <a:pt x="24074" y="1945343"/>
                  </a:lnTo>
                  <a:lnTo>
                    <a:pt x="31338" y="1899001"/>
                  </a:lnTo>
                  <a:lnTo>
                    <a:pt x="39529" y="1852972"/>
                  </a:lnTo>
                  <a:lnTo>
                    <a:pt x="48637" y="1807268"/>
                  </a:lnTo>
                  <a:lnTo>
                    <a:pt x="58651" y="1761897"/>
                  </a:lnTo>
                  <a:lnTo>
                    <a:pt x="69563" y="1716870"/>
                  </a:lnTo>
                  <a:lnTo>
                    <a:pt x="81361" y="1672196"/>
                  </a:lnTo>
                  <a:lnTo>
                    <a:pt x="94037" y="1627886"/>
                  </a:lnTo>
                  <a:lnTo>
                    <a:pt x="107580" y="1583949"/>
                  </a:lnTo>
                  <a:lnTo>
                    <a:pt x="121981" y="1540395"/>
                  </a:lnTo>
                  <a:lnTo>
                    <a:pt x="137229" y="1497234"/>
                  </a:lnTo>
                  <a:lnTo>
                    <a:pt x="153315" y="1454476"/>
                  </a:lnTo>
                  <a:lnTo>
                    <a:pt x="170228" y="1412131"/>
                  </a:lnTo>
                  <a:lnTo>
                    <a:pt x="187960" y="1370208"/>
                  </a:lnTo>
                  <a:lnTo>
                    <a:pt x="206500" y="1328718"/>
                  </a:lnTo>
                  <a:lnTo>
                    <a:pt x="225837" y="1287670"/>
                  </a:lnTo>
                  <a:lnTo>
                    <a:pt x="245963" y="1247075"/>
                  </a:lnTo>
                  <a:lnTo>
                    <a:pt x="266868" y="1206941"/>
                  </a:lnTo>
                  <a:lnTo>
                    <a:pt x="288541" y="1167280"/>
                  </a:lnTo>
                  <a:lnTo>
                    <a:pt x="310973" y="1128101"/>
                  </a:lnTo>
                  <a:lnTo>
                    <a:pt x="334153" y="1089413"/>
                  </a:lnTo>
                  <a:lnTo>
                    <a:pt x="358072" y="1051228"/>
                  </a:lnTo>
                  <a:lnTo>
                    <a:pt x="382720" y="1013553"/>
                  </a:lnTo>
                  <a:lnTo>
                    <a:pt x="408088" y="976401"/>
                  </a:lnTo>
                  <a:lnTo>
                    <a:pt x="434164" y="939779"/>
                  </a:lnTo>
                  <a:lnTo>
                    <a:pt x="460940" y="903699"/>
                  </a:lnTo>
                  <a:lnTo>
                    <a:pt x="488405" y="868170"/>
                  </a:lnTo>
                  <a:lnTo>
                    <a:pt x="516550" y="833202"/>
                  </a:lnTo>
                  <a:lnTo>
                    <a:pt x="545365" y="798805"/>
                  </a:lnTo>
                  <a:lnTo>
                    <a:pt x="574839" y="764988"/>
                  </a:lnTo>
                  <a:lnTo>
                    <a:pt x="604964" y="731763"/>
                  </a:lnTo>
                  <a:lnTo>
                    <a:pt x="635728" y="699137"/>
                  </a:lnTo>
                  <a:lnTo>
                    <a:pt x="667123" y="667123"/>
                  </a:lnTo>
                  <a:lnTo>
                    <a:pt x="699138" y="635728"/>
                  </a:lnTo>
                  <a:lnTo>
                    <a:pt x="731763" y="604964"/>
                  </a:lnTo>
                  <a:lnTo>
                    <a:pt x="764989" y="574839"/>
                  </a:lnTo>
                  <a:lnTo>
                    <a:pt x="798805" y="545365"/>
                  </a:lnTo>
                  <a:lnTo>
                    <a:pt x="833202" y="516550"/>
                  </a:lnTo>
                  <a:lnTo>
                    <a:pt x="868171" y="488405"/>
                  </a:lnTo>
                  <a:lnTo>
                    <a:pt x="903700" y="460940"/>
                  </a:lnTo>
                  <a:lnTo>
                    <a:pt x="939780" y="434164"/>
                  </a:lnTo>
                  <a:lnTo>
                    <a:pt x="976401" y="408088"/>
                  </a:lnTo>
                  <a:lnTo>
                    <a:pt x="1013554" y="382720"/>
                  </a:lnTo>
                  <a:lnTo>
                    <a:pt x="1051228" y="358072"/>
                  </a:lnTo>
                  <a:lnTo>
                    <a:pt x="1089414" y="334153"/>
                  </a:lnTo>
                  <a:lnTo>
                    <a:pt x="1128102" y="310972"/>
                  </a:lnTo>
                  <a:lnTo>
                    <a:pt x="1167281" y="288541"/>
                  </a:lnTo>
                  <a:lnTo>
                    <a:pt x="1206942" y="266868"/>
                  </a:lnTo>
                  <a:lnTo>
                    <a:pt x="1247075" y="245963"/>
                  </a:lnTo>
                  <a:lnTo>
                    <a:pt x="1287671" y="225837"/>
                  </a:lnTo>
                  <a:lnTo>
                    <a:pt x="1328719" y="206500"/>
                  </a:lnTo>
                  <a:lnTo>
                    <a:pt x="1370209" y="187960"/>
                  </a:lnTo>
                  <a:lnTo>
                    <a:pt x="1412132" y="170228"/>
                  </a:lnTo>
                  <a:lnTo>
                    <a:pt x="1454477" y="153315"/>
                  </a:lnTo>
                  <a:lnTo>
                    <a:pt x="1497235" y="137229"/>
                  </a:lnTo>
                  <a:lnTo>
                    <a:pt x="1540396" y="121981"/>
                  </a:lnTo>
                  <a:lnTo>
                    <a:pt x="1583950" y="107580"/>
                  </a:lnTo>
                  <a:lnTo>
                    <a:pt x="1627888" y="94037"/>
                  </a:lnTo>
                  <a:lnTo>
                    <a:pt x="1672198" y="81361"/>
                  </a:lnTo>
                  <a:lnTo>
                    <a:pt x="1716872" y="69563"/>
                  </a:lnTo>
                  <a:lnTo>
                    <a:pt x="1761899" y="58651"/>
                  </a:lnTo>
                  <a:lnTo>
                    <a:pt x="1807270" y="48637"/>
                  </a:lnTo>
                  <a:lnTo>
                    <a:pt x="1852974" y="39529"/>
                  </a:lnTo>
                  <a:lnTo>
                    <a:pt x="1899003" y="31338"/>
                  </a:lnTo>
                  <a:lnTo>
                    <a:pt x="1945345" y="24074"/>
                  </a:lnTo>
                  <a:lnTo>
                    <a:pt x="1991991" y="17746"/>
                  </a:lnTo>
                  <a:lnTo>
                    <a:pt x="2038932" y="12365"/>
                  </a:lnTo>
                  <a:lnTo>
                    <a:pt x="2086157" y="7940"/>
                  </a:lnTo>
                  <a:lnTo>
                    <a:pt x="2133656" y="4481"/>
                  </a:lnTo>
                  <a:lnTo>
                    <a:pt x="2181420" y="1998"/>
                  </a:lnTo>
                  <a:lnTo>
                    <a:pt x="2229438" y="501"/>
                  </a:lnTo>
                  <a:lnTo>
                    <a:pt x="2277701" y="0"/>
                  </a:lnTo>
                </a:path>
              </a:pathLst>
            </a:custGeom>
            <a:ln w="6095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35227" y="6358950"/>
              <a:ext cx="2907665" cy="532765"/>
            </a:xfrm>
            <a:custGeom>
              <a:avLst/>
              <a:gdLst/>
              <a:ahLst/>
              <a:cxnLst/>
              <a:rect l="l" t="t" r="r" b="b"/>
              <a:pathLst>
                <a:path w="2907665" h="532765">
                  <a:moveTo>
                    <a:pt x="90627" y="113563"/>
                  </a:moveTo>
                  <a:lnTo>
                    <a:pt x="0" y="113563"/>
                  </a:lnTo>
                  <a:lnTo>
                    <a:pt x="0" y="403491"/>
                  </a:lnTo>
                  <a:lnTo>
                    <a:pt x="90627" y="403491"/>
                  </a:lnTo>
                  <a:lnTo>
                    <a:pt x="90627" y="113563"/>
                  </a:lnTo>
                  <a:close/>
                </a:path>
                <a:path w="2907665" h="532765">
                  <a:moveTo>
                    <a:pt x="315671" y="113563"/>
                  </a:moveTo>
                  <a:lnTo>
                    <a:pt x="255422" y="113563"/>
                  </a:lnTo>
                  <a:lnTo>
                    <a:pt x="255422" y="35293"/>
                  </a:lnTo>
                  <a:lnTo>
                    <a:pt x="165823" y="60528"/>
                  </a:lnTo>
                  <a:lnTo>
                    <a:pt x="165823" y="113563"/>
                  </a:lnTo>
                  <a:lnTo>
                    <a:pt x="130289" y="113563"/>
                  </a:lnTo>
                  <a:lnTo>
                    <a:pt x="130289" y="178968"/>
                  </a:lnTo>
                  <a:lnTo>
                    <a:pt x="165823" y="178968"/>
                  </a:lnTo>
                  <a:lnTo>
                    <a:pt x="165735" y="305054"/>
                  </a:lnTo>
                  <a:lnTo>
                    <a:pt x="166763" y="326428"/>
                  </a:lnTo>
                  <a:lnTo>
                    <a:pt x="177736" y="366433"/>
                  </a:lnTo>
                  <a:lnTo>
                    <a:pt x="204685" y="396201"/>
                  </a:lnTo>
                  <a:lnTo>
                    <a:pt x="245795" y="408228"/>
                  </a:lnTo>
                  <a:lnTo>
                    <a:pt x="256451" y="408647"/>
                  </a:lnTo>
                  <a:lnTo>
                    <a:pt x="273761" y="408114"/>
                  </a:lnTo>
                  <a:lnTo>
                    <a:pt x="281673" y="407517"/>
                  </a:lnTo>
                  <a:lnTo>
                    <a:pt x="298678" y="405396"/>
                  </a:lnTo>
                  <a:lnTo>
                    <a:pt x="306311" y="403847"/>
                  </a:lnTo>
                  <a:lnTo>
                    <a:pt x="312064" y="401955"/>
                  </a:lnTo>
                  <a:lnTo>
                    <a:pt x="311556" y="331914"/>
                  </a:lnTo>
                  <a:lnTo>
                    <a:pt x="307873" y="332955"/>
                  </a:lnTo>
                  <a:lnTo>
                    <a:pt x="304165" y="333641"/>
                  </a:lnTo>
                  <a:lnTo>
                    <a:pt x="297141" y="334327"/>
                  </a:lnTo>
                  <a:lnTo>
                    <a:pt x="280657" y="334568"/>
                  </a:lnTo>
                  <a:lnTo>
                    <a:pt x="274650" y="333032"/>
                  </a:lnTo>
                  <a:lnTo>
                    <a:pt x="255651" y="296176"/>
                  </a:lnTo>
                  <a:lnTo>
                    <a:pt x="255422" y="288137"/>
                  </a:lnTo>
                  <a:lnTo>
                    <a:pt x="255422" y="178968"/>
                  </a:lnTo>
                  <a:lnTo>
                    <a:pt x="315671" y="178968"/>
                  </a:lnTo>
                  <a:lnTo>
                    <a:pt x="315671" y="113563"/>
                  </a:lnTo>
                  <a:close/>
                </a:path>
                <a:path w="2907665" h="532765">
                  <a:moveTo>
                    <a:pt x="566470" y="330885"/>
                  </a:moveTo>
                  <a:lnTo>
                    <a:pt x="448538" y="330885"/>
                  </a:lnTo>
                  <a:lnTo>
                    <a:pt x="448538" y="329869"/>
                  </a:lnTo>
                  <a:lnTo>
                    <a:pt x="483489" y="284822"/>
                  </a:lnTo>
                  <a:lnTo>
                    <a:pt x="488696" y="277837"/>
                  </a:lnTo>
                  <a:lnTo>
                    <a:pt x="562356" y="170738"/>
                  </a:lnTo>
                  <a:lnTo>
                    <a:pt x="562356" y="113563"/>
                  </a:lnTo>
                  <a:lnTo>
                    <a:pt x="350164" y="113563"/>
                  </a:lnTo>
                  <a:lnTo>
                    <a:pt x="350164" y="186182"/>
                  </a:lnTo>
                  <a:lnTo>
                    <a:pt x="456780" y="186182"/>
                  </a:lnTo>
                  <a:lnTo>
                    <a:pt x="456780" y="187731"/>
                  </a:lnTo>
                  <a:lnTo>
                    <a:pt x="423164" y="231330"/>
                  </a:lnTo>
                  <a:lnTo>
                    <a:pt x="418160" y="238201"/>
                  </a:lnTo>
                  <a:lnTo>
                    <a:pt x="340893" y="349427"/>
                  </a:lnTo>
                  <a:lnTo>
                    <a:pt x="340893" y="403491"/>
                  </a:lnTo>
                  <a:lnTo>
                    <a:pt x="566470" y="403491"/>
                  </a:lnTo>
                  <a:lnTo>
                    <a:pt x="566470" y="330885"/>
                  </a:lnTo>
                  <a:close/>
                </a:path>
                <a:path w="2907665" h="532765">
                  <a:moveTo>
                    <a:pt x="1015517" y="403491"/>
                  </a:moveTo>
                  <a:lnTo>
                    <a:pt x="991768" y="310807"/>
                  </a:lnTo>
                  <a:lnTo>
                    <a:pt x="974217" y="242303"/>
                  </a:lnTo>
                  <a:lnTo>
                    <a:pt x="932408" y="79070"/>
                  </a:lnTo>
                  <a:lnTo>
                    <a:pt x="913549" y="5422"/>
                  </a:lnTo>
                  <a:lnTo>
                    <a:pt x="887806" y="5422"/>
                  </a:lnTo>
                  <a:lnTo>
                    <a:pt x="887806" y="242303"/>
                  </a:lnTo>
                  <a:lnTo>
                    <a:pt x="817778" y="242303"/>
                  </a:lnTo>
                  <a:lnTo>
                    <a:pt x="835799" y="162496"/>
                  </a:lnTo>
                  <a:lnTo>
                    <a:pt x="836993" y="156743"/>
                  </a:lnTo>
                  <a:lnTo>
                    <a:pt x="839647" y="142836"/>
                  </a:lnTo>
                  <a:lnTo>
                    <a:pt x="841019" y="135801"/>
                  </a:lnTo>
                  <a:lnTo>
                    <a:pt x="842391" y="128930"/>
                  </a:lnTo>
                  <a:lnTo>
                    <a:pt x="845362" y="113487"/>
                  </a:lnTo>
                  <a:lnTo>
                    <a:pt x="846823" y="106095"/>
                  </a:lnTo>
                  <a:lnTo>
                    <a:pt x="848156" y="99148"/>
                  </a:lnTo>
                  <a:lnTo>
                    <a:pt x="849617" y="91770"/>
                  </a:lnTo>
                  <a:lnTo>
                    <a:pt x="850976" y="85166"/>
                  </a:lnTo>
                  <a:lnTo>
                    <a:pt x="852271" y="79070"/>
                  </a:lnTo>
                  <a:lnTo>
                    <a:pt x="853287" y="79070"/>
                  </a:lnTo>
                  <a:lnTo>
                    <a:pt x="854583" y="85166"/>
                  </a:lnTo>
                  <a:lnTo>
                    <a:pt x="855980" y="91859"/>
                  </a:lnTo>
                  <a:lnTo>
                    <a:pt x="858926" y="106362"/>
                  </a:lnTo>
                  <a:lnTo>
                    <a:pt x="864793" y="136220"/>
                  </a:lnTo>
                  <a:lnTo>
                    <a:pt x="866267" y="143268"/>
                  </a:lnTo>
                  <a:lnTo>
                    <a:pt x="867625" y="149961"/>
                  </a:lnTo>
                  <a:lnTo>
                    <a:pt x="870292" y="162496"/>
                  </a:lnTo>
                  <a:lnTo>
                    <a:pt x="887806" y="242303"/>
                  </a:lnTo>
                  <a:lnTo>
                    <a:pt x="887806" y="5422"/>
                  </a:lnTo>
                  <a:lnTo>
                    <a:pt x="798703" y="5422"/>
                  </a:lnTo>
                  <a:lnTo>
                    <a:pt x="693661" y="403491"/>
                  </a:lnTo>
                  <a:lnTo>
                    <a:pt x="785329" y="403491"/>
                  </a:lnTo>
                  <a:lnTo>
                    <a:pt x="806945" y="310807"/>
                  </a:lnTo>
                  <a:lnTo>
                    <a:pt x="898626" y="310807"/>
                  </a:lnTo>
                  <a:lnTo>
                    <a:pt x="921791" y="403491"/>
                  </a:lnTo>
                  <a:lnTo>
                    <a:pt x="1015517" y="403491"/>
                  </a:lnTo>
                  <a:close/>
                </a:path>
                <a:path w="2907665" h="532765">
                  <a:moveTo>
                    <a:pt x="1256512" y="117678"/>
                  </a:moveTo>
                  <a:lnTo>
                    <a:pt x="1214285" y="108927"/>
                  </a:lnTo>
                  <a:lnTo>
                    <a:pt x="1207008" y="108419"/>
                  </a:lnTo>
                  <a:lnTo>
                    <a:pt x="1199362" y="108419"/>
                  </a:lnTo>
                  <a:lnTo>
                    <a:pt x="1149007" y="115062"/>
                  </a:lnTo>
                  <a:lnTo>
                    <a:pt x="1107859" y="133858"/>
                  </a:lnTo>
                  <a:lnTo>
                    <a:pt x="1076566" y="163118"/>
                  </a:lnTo>
                  <a:lnTo>
                    <a:pt x="1055763" y="200952"/>
                  </a:lnTo>
                  <a:lnTo>
                    <a:pt x="1046073" y="245706"/>
                  </a:lnTo>
                  <a:lnTo>
                    <a:pt x="1045375" y="261874"/>
                  </a:lnTo>
                  <a:lnTo>
                    <a:pt x="1046035" y="278790"/>
                  </a:lnTo>
                  <a:lnTo>
                    <a:pt x="1055344" y="323938"/>
                  </a:lnTo>
                  <a:lnTo>
                    <a:pt x="1075029" y="360045"/>
                  </a:lnTo>
                  <a:lnTo>
                    <a:pt x="1104163" y="386651"/>
                  </a:lnTo>
                  <a:lnTo>
                    <a:pt x="1141831" y="403059"/>
                  </a:lnTo>
                  <a:lnTo>
                    <a:pt x="1186992" y="408647"/>
                  </a:lnTo>
                  <a:lnTo>
                    <a:pt x="1200899" y="408266"/>
                  </a:lnTo>
                  <a:lnTo>
                    <a:pt x="1243736" y="401535"/>
                  </a:lnTo>
                  <a:lnTo>
                    <a:pt x="1245196" y="329869"/>
                  </a:lnTo>
                  <a:lnTo>
                    <a:pt x="1239532" y="332168"/>
                  </a:lnTo>
                  <a:lnTo>
                    <a:pt x="1233347" y="333971"/>
                  </a:lnTo>
                  <a:lnTo>
                    <a:pt x="1219873" y="336473"/>
                  </a:lnTo>
                  <a:lnTo>
                    <a:pt x="1212481" y="337058"/>
                  </a:lnTo>
                  <a:lnTo>
                    <a:pt x="1204506" y="337058"/>
                  </a:lnTo>
                  <a:lnTo>
                    <a:pt x="1162646" y="322783"/>
                  </a:lnTo>
                  <a:lnTo>
                    <a:pt x="1139355" y="281622"/>
                  </a:lnTo>
                  <a:lnTo>
                    <a:pt x="1137043" y="258279"/>
                  </a:lnTo>
                  <a:lnTo>
                    <a:pt x="1137500" y="246849"/>
                  </a:lnTo>
                  <a:lnTo>
                    <a:pt x="1149515" y="208661"/>
                  </a:lnTo>
                  <a:lnTo>
                    <a:pt x="1184681" y="182067"/>
                  </a:lnTo>
                  <a:lnTo>
                    <a:pt x="1203985" y="179489"/>
                  </a:lnTo>
                  <a:lnTo>
                    <a:pt x="1212913" y="179578"/>
                  </a:lnTo>
                  <a:lnTo>
                    <a:pt x="1220647" y="180251"/>
                  </a:lnTo>
                  <a:lnTo>
                    <a:pt x="1233512" y="183007"/>
                  </a:lnTo>
                  <a:lnTo>
                    <a:pt x="1239100" y="184543"/>
                  </a:lnTo>
                  <a:lnTo>
                    <a:pt x="1243647" y="186182"/>
                  </a:lnTo>
                  <a:lnTo>
                    <a:pt x="1256512" y="117678"/>
                  </a:lnTo>
                  <a:close/>
                </a:path>
                <a:path w="2907665" h="532765">
                  <a:moveTo>
                    <a:pt x="1530489" y="403491"/>
                  </a:moveTo>
                  <a:lnTo>
                    <a:pt x="1526273" y="360324"/>
                  </a:lnTo>
                  <a:lnTo>
                    <a:pt x="1525930" y="352082"/>
                  </a:lnTo>
                  <a:lnTo>
                    <a:pt x="1525854" y="344805"/>
                  </a:lnTo>
                  <a:lnTo>
                    <a:pt x="1525841" y="266509"/>
                  </a:lnTo>
                  <a:lnTo>
                    <a:pt x="1525803" y="230136"/>
                  </a:lnTo>
                  <a:lnTo>
                    <a:pt x="1520672" y="186296"/>
                  </a:lnTo>
                  <a:lnTo>
                    <a:pt x="1515960" y="171754"/>
                  </a:lnTo>
                  <a:lnTo>
                    <a:pt x="1515046" y="169265"/>
                  </a:lnTo>
                  <a:lnTo>
                    <a:pt x="1489811" y="133400"/>
                  </a:lnTo>
                  <a:lnTo>
                    <a:pt x="1455559" y="114769"/>
                  </a:lnTo>
                  <a:lnTo>
                    <a:pt x="1437779" y="110528"/>
                  </a:lnTo>
                  <a:lnTo>
                    <a:pt x="1437779" y="266509"/>
                  </a:lnTo>
                  <a:lnTo>
                    <a:pt x="1437652" y="310807"/>
                  </a:lnTo>
                  <a:lnTo>
                    <a:pt x="1411097" y="343331"/>
                  </a:lnTo>
                  <a:lnTo>
                    <a:pt x="1405001" y="344805"/>
                  </a:lnTo>
                  <a:lnTo>
                    <a:pt x="1393253" y="344805"/>
                  </a:lnTo>
                  <a:lnTo>
                    <a:pt x="1368348" y="318706"/>
                  </a:lnTo>
                  <a:lnTo>
                    <a:pt x="1368348" y="302475"/>
                  </a:lnTo>
                  <a:lnTo>
                    <a:pt x="1370152" y="295440"/>
                  </a:lnTo>
                  <a:lnTo>
                    <a:pt x="1373847" y="289775"/>
                  </a:lnTo>
                  <a:lnTo>
                    <a:pt x="1377454" y="284022"/>
                  </a:lnTo>
                  <a:lnTo>
                    <a:pt x="1382509" y="279476"/>
                  </a:lnTo>
                  <a:lnTo>
                    <a:pt x="1388948" y="276123"/>
                  </a:lnTo>
                  <a:lnTo>
                    <a:pt x="1395310" y="272694"/>
                  </a:lnTo>
                  <a:lnTo>
                    <a:pt x="1437779" y="266509"/>
                  </a:lnTo>
                  <a:lnTo>
                    <a:pt x="1437779" y="110528"/>
                  </a:lnTo>
                  <a:lnTo>
                    <a:pt x="1433029" y="109664"/>
                  </a:lnTo>
                  <a:lnTo>
                    <a:pt x="1420215" y="108381"/>
                  </a:lnTo>
                  <a:lnTo>
                    <a:pt x="1406385" y="107899"/>
                  </a:lnTo>
                  <a:lnTo>
                    <a:pt x="1394167" y="108216"/>
                  </a:lnTo>
                  <a:lnTo>
                    <a:pt x="1350835" y="114122"/>
                  </a:lnTo>
                  <a:lnTo>
                    <a:pt x="1311122" y="127228"/>
                  </a:lnTo>
                  <a:lnTo>
                    <a:pt x="1300289" y="132613"/>
                  </a:lnTo>
                  <a:lnTo>
                    <a:pt x="1316761" y="191338"/>
                  </a:lnTo>
                  <a:lnTo>
                    <a:pt x="1324063" y="187210"/>
                  </a:lnTo>
                  <a:lnTo>
                    <a:pt x="1331937" y="183489"/>
                  </a:lnTo>
                  <a:lnTo>
                    <a:pt x="1378178" y="172161"/>
                  </a:lnTo>
                  <a:lnTo>
                    <a:pt x="1388364" y="171754"/>
                  </a:lnTo>
                  <a:lnTo>
                    <a:pt x="1396936" y="172110"/>
                  </a:lnTo>
                  <a:lnTo>
                    <a:pt x="1430832" y="190131"/>
                  </a:lnTo>
                  <a:lnTo>
                    <a:pt x="1434782" y="202399"/>
                  </a:lnTo>
                  <a:lnTo>
                    <a:pt x="1434693" y="209880"/>
                  </a:lnTo>
                  <a:lnTo>
                    <a:pt x="1418869" y="210337"/>
                  </a:lnTo>
                  <a:lnTo>
                    <a:pt x="1403565" y="211594"/>
                  </a:lnTo>
                  <a:lnTo>
                    <a:pt x="1361084" y="220179"/>
                  </a:lnTo>
                  <a:lnTo>
                    <a:pt x="1325689" y="236385"/>
                  </a:lnTo>
                  <a:lnTo>
                    <a:pt x="1292733" y="270548"/>
                  </a:lnTo>
                  <a:lnTo>
                    <a:pt x="1280795" y="318706"/>
                  </a:lnTo>
                  <a:lnTo>
                    <a:pt x="1280744" y="320751"/>
                  </a:lnTo>
                  <a:lnTo>
                    <a:pt x="1281150" y="329145"/>
                  </a:lnTo>
                  <a:lnTo>
                    <a:pt x="1294422" y="369785"/>
                  </a:lnTo>
                  <a:lnTo>
                    <a:pt x="1324267" y="398322"/>
                  </a:lnTo>
                  <a:lnTo>
                    <a:pt x="1367751" y="409168"/>
                  </a:lnTo>
                  <a:lnTo>
                    <a:pt x="1375194" y="408940"/>
                  </a:lnTo>
                  <a:lnTo>
                    <a:pt x="1415935" y="398132"/>
                  </a:lnTo>
                  <a:lnTo>
                    <a:pt x="1442427" y="375691"/>
                  </a:lnTo>
                  <a:lnTo>
                    <a:pt x="1443977" y="375691"/>
                  </a:lnTo>
                  <a:lnTo>
                    <a:pt x="1449120" y="403491"/>
                  </a:lnTo>
                  <a:lnTo>
                    <a:pt x="1530489" y="403491"/>
                  </a:lnTo>
                  <a:close/>
                </a:path>
                <a:path w="2907665" h="532765">
                  <a:moveTo>
                    <a:pt x="1845652" y="403491"/>
                  </a:moveTo>
                  <a:lnTo>
                    <a:pt x="1844090" y="354825"/>
                  </a:lnTo>
                  <a:lnTo>
                    <a:pt x="1843595" y="179920"/>
                  </a:lnTo>
                  <a:lnTo>
                    <a:pt x="1843595" y="137756"/>
                  </a:lnTo>
                  <a:lnTo>
                    <a:pt x="1843595" y="0"/>
                  </a:lnTo>
                  <a:lnTo>
                    <a:pt x="1752955" y="0"/>
                  </a:lnTo>
                  <a:lnTo>
                    <a:pt x="1752955" y="137756"/>
                  </a:lnTo>
                  <a:lnTo>
                    <a:pt x="1752866" y="295440"/>
                  </a:lnTo>
                  <a:lnTo>
                    <a:pt x="1751584" y="303682"/>
                  </a:lnTo>
                  <a:lnTo>
                    <a:pt x="1749183" y="310210"/>
                  </a:lnTo>
                  <a:lnTo>
                    <a:pt x="1746681" y="316725"/>
                  </a:lnTo>
                  <a:lnTo>
                    <a:pt x="1743519" y="321868"/>
                  </a:lnTo>
                  <a:lnTo>
                    <a:pt x="1739468" y="325640"/>
                  </a:lnTo>
                  <a:lnTo>
                    <a:pt x="1735531" y="329438"/>
                  </a:lnTo>
                  <a:lnTo>
                    <a:pt x="1731238" y="332168"/>
                  </a:lnTo>
                  <a:lnTo>
                    <a:pt x="1726692" y="333717"/>
                  </a:lnTo>
                  <a:lnTo>
                    <a:pt x="1722043" y="335356"/>
                  </a:lnTo>
                  <a:lnTo>
                    <a:pt x="1717586" y="336130"/>
                  </a:lnTo>
                  <a:lnTo>
                    <a:pt x="1713293" y="336042"/>
                  </a:lnTo>
                  <a:lnTo>
                    <a:pt x="1706511" y="335495"/>
                  </a:lnTo>
                  <a:lnTo>
                    <a:pt x="1675320" y="309765"/>
                  </a:lnTo>
                  <a:lnTo>
                    <a:pt x="1666341" y="271818"/>
                  </a:lnTo>
                  <a:lnTo>
                    <a:pt x="1665922" y="259829"/>
                  </a:lnTo>
                  <a:lnTo>
                    <a:pt x="1666100" y="251701"/>
                  </a:lnTo>
                  <a:lnTo>
                    <a:pt x="1674736" y="209194"/>
                  </a:lnTo>
                  <a:lnTo>
                    <a:pt x="1705584" y="180086"/>
                  </a:lnTo>
                  <a:lnTo>
                    <a:pt x="1717763" y="179920"/>
                  </a:lnTo>
                  <a:lnTo>
                    <a:pt x="1721954" y="180771"/>
                  </a:lnTo>
                  <a:lnTo>
                    <a:pt x="1726438" y="182486"/>
                  </a:lnTo>
                  <a:lnTo>
                    <a:pt x="1730895" y="184124"/>
                  </a:lnTo>
                  <a:lnTo>
                    <a:pt x="1749005" y="206959"/>
                  </a:lnTo>
                  <a:lnTo>
                    <a:pt x="1751584" y="213652"/>
                  </a:lnTo>
                  <a:lnTo>
                    <a:pt x="1752841" y="221856"/>
                  </a:lnTo>
                  <a:lnTo>
                    <a:pt x="1752866" y="295440"/>
                  </a:lnTo>
                  <a:lnTo>
                    <a:pt x="1752866" y="137756"/>
                  </a:lnTo>
                  <a:lnTo>
                    <a:pt x="1751418" y="137756"/>
                  </a:lnTo>
                  <a:lnTo>
                    <a:pt x="1748142" y="131851"/>
                  </a:lnTo>
                  <a:lnTo>
                    <a:pt x="1743519" y="126707"/>
                  </a:lnTo>
                  <a:lnTo>
                    <a:pt x="1703273" y="108864"/>
                  </a:lnTo>
                  <a:lnTo>
                    <a:pt x="1688579" y="107899"/>
                  </a:lnTo>
                  <a:lnTo>
                    <a:pt x="1677339" y="108534"/>
                  </a:lnTo>
                  <a:lnTo>
                    <a:pt x="1635467" y="123304"/>
                  </a:lnTo>
                  <a:lnTo>
                    <a:pt x="1601597" y="157175"/>
                  </a:lnTo>
                  <a:lnTo>
                    <a:pt x="1584121" y="194589"/>
                  </a:lnTo>
                  <a:lnTo>
                    <a:pt x="1575409" y="241896"/>
                  </a:lnTo>
                  <a:lnTo>
                    <a:pt x="1574761" y="259829"/>
                  </a:lnTo>
                  <a:lnTo>
                    <a:pt x="1575295" y="275615"/>
                  </a:lnTo>
                  <a:lnTo>
                    <a:pt x="1582585" y="319214"/>
                  </a:lnTo>
                  <a:lnTo>
                    <a:pt x="1597926" y="356019"/>
                  </a:lnTo>
                  <a:lnTo>
                    <a:pt x="1629575" y="391718"/>
                  </a:lnTo>
                  <a:lnTo>
                    <a:pt x="1672285" y="408406"/>
                  </a:lnTo>
                  <a:lnTo>
                    <a:pt x="1684464" y="409168"/>
                  </a:lnTo>
                  <a:lnTo>
                    <a:pt x="1692186" y="408851"/>
                  </a:lnTo>
                  <a:lnTo>
                    <a:pt x="1734807" y="393801"/>
                  </a:lnTo>
                  <a:lnTo>
                    <a:pt x="1760677" y="365899"/>
                  </a:lnTo>
                  <a:lnTo>
                    <a:pt x="1762213" y="365899"/>
                  </a:lnTo>
                  <a:lnTo>
                    <a:pt x="1766354" y="403491"/>
                  </a:lnTo>
                  <a:lnTo>
                    <a:pt x="1845652" y="403491"/>
                  </a:lnTo>
                  <a:close/>
                </a:path>
                <a:path w="2907665" h="532765">
                  <a:moveTo>
                    <a:pt x="2145322" y="251053"/>
                  </a:moveTo>
                  <a:lnTo>
                    <a:pt x="2144776" y="234797"/>
                  </a:lnTo>
                  <a:lnTo>
                    <a:pt x="2144141" y="228409"/>
                  </a:lnTo>
                  <a:lnTo>
                    <a:pt x="2143125" y="218173"/>
                  </a:lnTo>
                  <a:lnTo>
                    <a:pt x="2140407" y="202742"/>
                  </a:lnTo>
                  <a:lnTo>
                    <a:pt x="2136622" y="188493"/>
                  </a:lnTo>
                  <a:lnTo>
                    <a:pt x="2131911" y="175437"/>
                  </a:lnTo>
                  <a:lnTo>
                    <a:pt x="2129421" y="170205"/>
                  </a:lnTo>
                  <a:lnTo>
                    <a:pt x="2126272" y="163576"/>
                  </a:lnTo>
                  <a:lnTo>
                    <a:pt x="2095068" y="127749"/>
                  </a:lnTo>
                  <a:lnTo>
                    <a:pt x="2062543" y="112496"/>
                  </a:lnTo>
                  <a:lnTo>
                    <a:pt x="2062543" y="221881"/>
                  </a:lnTo>
                  <a:lnTo>
                    <a:pt x="2062467" y="228409"/>
                  </a:lnTo>
                  <a:lnTo>
                    <a:pt x="1978520" y="228409"/>
                  </a:lnTo>
                  <a:lnTo>
                    <a:pt x="1978850" y="222224"/>
                  </a:lnTo>
                  <a:lnTo>
                    <a:pt x="1979980" y="215785"/>
                  </a:lnTo>
                  <a:lnTo>
                    <a:pt x="1981784" y="209092"/>
                  </a:lnTo>
                  <a:lnTo>
                    <a:pt x="1983498" y="202399"/>
                  </a:lnTo>
                  <a:lnTo>
                    <a:pt x="1986165" y="196138"/>
                  </a:lnTo>
                  <a:lnTo>
                    <a:pt x="1989670" y="190220"/>
                  </a:lnTo>
                  <a:lnTo>
                    <a:pt x="1993099" y="184378"/>
                  </a:lnTo>
                  <a:lnTo>
                    <a:pt x="1997570" y="179578"/>
                  </a:lnTo>
                  <a:lnTo>
                    <a:pt x="2008568" y="172186"/>
                  </a:lnTo>
                  <a:lnTo>
                    <a:pt x="2015083" y="170294"/>
                  </a:lnTo>
                  <a:lnTo>
                    <a:pt x="2022817" y="170205"/>
                  </a:lnTo>
                  <a:lnTo>
                    <a:pt x="2030615" y="170294"/>
                  </a:lnTo>
                  <a:lnTo>
                    <a:pt x="2037130" y="172110"/>
                  </a:lnTo>
                  <a:lnTo>
                    <a:pt x="2042287" y="175717"/>
                  </a:lnTo>
                  <a:lnTo>
                    <a:pt x="2047443" y="179222"/>
                  </a:lnTo>
                  <a:lnTo>
                    <a:pt x="2051469" y="183870"/>
                  </a:lnTo>
                  <a:lnTo>
                    <a:pt x="2057400" y="195453"/>
                  </a:lnTo>
                  <a:lnTo>
                    <a:pt x="2059444" y="201714"/>
                  </a:lnTo>
                  <a:lnTo>
                    <a:pt x="2060663" y="208407"/>
                  </a:lnTo>
                  <a:lnTo>
                    <a:pt x="2061946" y="215201"/>
                  </a:lnTo>
                  <a:lnTo>
                    <a:pt x="2062543" y="112496"/>
                  </a:lnTo>
                  <a:lnTo>
                    <a:pt x="2027440" y="107899"/>
                  </a:lnTo>
                  <a:lnTo>
                    <a:pt x="2014740" y="108470"/>
                  </a:lnTo>
                  <a:lnTo>
                    <a:pt x="1969833" y="120548"/>
                  </a:lnTo>
                  <a:lnTo>
                    <a:pt x="1934718" y="146380"/>
                  </a:lnTo>
                  <a:lnTo>
                    <a:pt x="1909876" y="182867"/>
                  </a:lnTo>
                  <a:lnTo>
                    <a:pt x="1895741" y="227050"/>
                  </a:lnTo>
                  <a:lnTo>
                    <a:pt x="1892503" y="263423"/>
                  </a:lnTo>
                  <a:lnTo>
                    <a:pt x="1893608" y="285343"/>
                  </a:lnTo>
                  <a:lnTo>
                    <a:pt x="1902002" y="324370"/>
                  </a:lnTo>
                  <a:lnTo>
                    <a:pt x="1929663" y="370014"/>
                  </a:lnTo>
                  <a:lnTo>
                    <a:pt x="1974430" y="398741"/>
                  </a:lnTo>
                  <a:lnTo>
                    <a:pt x="2013191" y="407504"/>
                  </a:lnTo>
                  <a:lnTo>
                    <a:pt x="2035175" y="408647"/>
                  </a:lnTo>
                  <a:lnTo>
                    <a:pt x="2043823" y="408546"/>
                  </a:lnTo>
                  <a:lnTo>
                    <a:pt x="2085949" y="404723"/>
                  </a:lnTo>
                  <a:lnTo>
                    <a:pt x="2124113" y="395274"/>
                  </a:lnTo>
                  <a:lnTo>
                    <a:pt x="2130945" y="392684"/>
                  </a:lnTo>
                  <a:lnTo>
                    <a:pt x="2121243" y="341185"/>
                  </a:lnTo>
                  <a:lnTo>
                    <a:pt x="2119109" y="329869"/>
                  </a:lnTo>
                  <a:lnTo>
                    <a:pt x="2111286" y="332295"/>
                  </a:lnTo>
                  <a:lnTo>
                    <a:pt x="2103247" y="334454"/>
                  </a:lnTo>
                  <a:lnTo>
                    <a:pt x="2059279" y="340944"/>
                  </a:lnTo>
                  <a:lnTo>
                    <a:pt x="2049576" y="341185"/>
                  </a:lnTo>
                  <a:lnTo>
                    <a:pt x="2040280" y="340855"/>
                  </a:lnTo>
                  <a:lnTo>
                    <a:pt x="2000986" y="328904"/>
                  </a:lnTo>
                  <a:lnTo>
                    <a:pt x="1979028" y="290728"/>
                  </a:lnTo>
                  <a:lnTo>
                    <a:pt x="2142794" y="290728"/>
                  </a:lnTo>
                  <a:lnTo>
                    <a:pt x="2143823" y="285737"/>
                  </a:lnTo>
                  <a:lnTo>
                    <a:pt x="2144496" y="279895"/>
                  </a:lnTo>
                  <a:lnTo>
                    <a:pt x="2144865" y="273215"/>
                  </a:lnTo>
                  <a:lnTo>
                    <a:pt x="2145195" y="266509"/>
                  </a:lnTo>
                  <a:lnTo>
                    <a:pt x="2145271" y="263423"/>
                  </a:lnTo>
                  <a:lnTo>
                    <a:pt x="2145322" y="251053"/>
                  </a:lnTo>
                  <a:close/>
                </a:path>
                <a:path w="2907665" h="532765">
                  <a:moveTo>
                    <a:pt x="2598572" y="227380"/>
                  </a:moveTo>
                  <a:lnTo>
                    <a:pt x="2592692" y="176136"/>
                  </a:lnTo>
                  <a:lnTo>
                    <a:pt x="2575509" y="138671"/>
                  </a:lnTo>
                  <a:lnTo>
                    <a:pt x="2536240" y="111366"/>
                  </a:lnTo>
                  <a:lnTo>
                    <a:pt x="2509990" y="107899"/>
                  </a:lnTo>
                  <a:lnTo>
                    <a:pt x="2501823" y="108242"/>
                  </a:lnTo>
                  <a:lnTo>
                    <a:pt x="2461526" y="120548"/>
                  </a:lnTo>
                  <a:lnTo>
                    <a:pt x="2430424" y="147993"/>
                  </a:lnTo>
                  <a:lnTo>
                    <a:pt x="2427579" y="152196"/>
                  </a:lnTo>
                  <a:lnTo>
                    <a:pt x="2426563" y="152196"/>
                  </a:lnTo>
                  <a:lnTo>
                    <a:pt x="2399360" y="119837"/>
                  </a:lnTo>
                  <a:lnTo>
                    <a:pt x="2353945" y="107899"/>
                  </a:lnTo>
                  <a:lnTo>
                    <a:pt x="2346414" y="108191"/>
                  </a:lnTo>
                  <a:lnTo>
                    <a:pt x="2297036" y="126187"/>
                  </a:lnTo>
                  <a:lnTo>
                    <a:pt x="2274125" y="149606"/>
                  </a:lnTo>
                  <a:lnTo>
                    <a:pt x="2272576" y="149606"/>
                  </a:lnTo>
                  <a:lnTo>
                    <a:pt x="2268461" y="113563"/>
                  </a:lnTo>
                  <a:lnTo>
                    <a:pt x="2191207" y="113563"/>
                  </a:lnTo>
                  <a:lnTo>
                    <a:pt x="2192909" y="168935"/>
                  </a:lnTo>
                  <a:lnTo>
                    <a:pt x="2193277" y="206273"/>
                  </a:lnTo>
                  <a:lnTo>
                    <a:pt x="2193277" y="403491"/>
                  </a:lnTo>
                  <a:lnTo>
                    <a:pt x="2282355" y="403491"/>
                  </a:lnTo>
                  <a:lnTo>
                    <a:pt x="2282456" y="220179"/>
                  </a:lnTo>
                  <a:lnTo>
                    <a:pt x="2283739" y="212534"/>
                  </a:lnTo>
                  <a:lnTo>
                    <a:pt x="2311717" y="182219"/>
                  </a:lnTo>
                  <a:lnTo>
                    <a:pt x="2315489" y="181457"/>
                  </a:lnTo>
                  <a:lnTo>
                    <a:pt x="2327249" y="181622"/>
                  </a:lnTo>
                  <a:lnTo>
                    <a:pt x="2349830" y="214363"/>
                  </a:lnTo>
                  <a:lnTo>
                    <a:pt x="2351367" y="403491"/>
                  </a:lnTo>
                  <a:lnTo>
                    <a:pt x="2440470" y="403491"/>
                  </a:lnTo>
                  <a:lnTo>
                    <a:pt x="2440470" y="228917"/>
                  </a:lnTo>
                  <a:lnTo>
                    <a:pt x="2440800" y="221792"/>
                  </a:lnTo>
                  <a:lnTo>
                    <a:pt x="2463203" y="183527"/>
                  </a:lnTo>
                  <a:lnTo>
                    <a:pt x="2469375" y="181533"/>
                  </a:lnTo>
                  <a:lnTo>
                    <a:pt x="2484742" y="181622"/>
                  </a:lnTo>
                  <a:lnTo>
                    <a:pt x="2507818" y="216966"/>
                  </a:lnTo>
                  <a:lnTo>
                    <a:pt x="2509456" y="241795"/>
                  </a:lnTo>
                  <a:lnTo>
                    <a:pt x="2509456" y="403491"/>
                  </a:lnTo>
                  <a:lnTo>
                    <a:pt x="2598572" y="403491"/>
                  </a:lnTo>
                  <a:lnTo>
                    <a:pt x="2598572" y="227380"/>
                  </a:lnTo>
                  <a:close/>
                </a:path>
                <a:path w="2907665" h="532765">
                  <a:moveTo>
                    <a:pt x="2907550" y="113563"/>
                  </a:moveTo>
                  <a:lnTo>
                    <a:pt x="2813824" y="113563"/>
                  </a:lnTo>
                  <a:lnTo>
                    <a:pt x="2781363" y="281368"/>
                  </a:lnTo>
                  <a:lnTo>
                    <a:pt x="2776753" y="306171"/>
                  </a:lnTo>
                  <a:lnTo>
                    <a:pt x="2775191" y="306171"/>
                  </a:lnTo>
                  <a:lnTo>
                    <a:pt x="2773908" y="298361"/>
                  </a:lnTo>
                  <a:lnTo>
                    <a:pt x="2765920" y="261988"/>
                  </a:lnTo>
                  <a:lnTo>
                    <a:pt x="2730411" y="113563"/>
                  </a:lnTo>
                  <a:lnTo>
                    <a:pt x="2631008" y="113563"/>
                  </a:lnTo>
                  <a:lnTo>
                    <a:pt x="2725763" y="379806"/>
                  </a:lnTo>
                  <a:lnTo>
                    <a:pt x="2727985" y="385127"/>
                  </a:lnTo>
                  <a:lnTo>
                    <a:pt x="2729115" y="389331"/>
                  </a:lnTo>
                  <a:lnTo>
                    <a:pt x="2729357" y="392684"/>
                  </a:lnTo>
                  <a:lnTo>
                    <a:pt x="2729280" y="397065"/>
                  </a:lnTo>
                  <a:lnTo>
                    <a:pt x="2727223" y="402297"/>
                  </a:lnTo>
                  <a:lnTo>
                    <a:pt x="2701239" y="431965"/>
                  </a:lnTo>
                  <a:lnTo>
                    <a:pt x="2662796" y="453186"/>
                  </a:lnTo>
                  <a:lnTo>
                    <a:pt x="2655735" y="455002"/>
                  </a:lnTo>
                  <a:lnTo>
                    <a:pt x="2677858" y="532244"/>
                  </a:lnTo>
                  <a:lnTo>
                    <a:pt x="2714447" y="520344"/>
                  </a:lnTo>
                  <a:lnTo>
                    <a:pt x="2751302" y="496214"/>
                  </a:lnTo>
                  <a:lnTo>
                    <a:pt x="2781173" y="461962"/>
                  </a:lnTo>
                  <a:lnTo>
                    <a:pt x="2802064" y="425970"/>
                  </a:lnTo>
                  <a:lnTo>
                    <a:pt x="2822613" y="379260"/>
                  </a:lnTo>
                  <a:lnTo>
                    <a:pt x="2836862" y="340969"/>
                  </a:lnTo>
                  <a:lnTo>
                    <a:pt x="2844203" y="319570"/>
                  </a:lnTo>
                  <a:lnTo>
                    <a:pt x="2907550" y="113563"/>
                  </a:lnTo>
                  <a:close/>
                </a:path>
              </a:pathLst>
            </a:custGeom>
            <a:solidFill>
              <a:srgbClr val="47269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4271" y="6359457"/>
              <a:ext cx="92610" cy="9202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30987" y="6359013"/>
              <a:ext cx="942975" cy="407670"/>
            </a:xfrm>
            <a:custGeom>
              <a:avLst/>
              <a:gdLst/>
              <a:ahLst/>
              <a:cxnLst/>
              <a:rect l="l" t="t" r="r" b="b"/>
              <a:pathLst>
                <a:path w="942975" h="407670">
                  <a:moveTo>
                    <a:pt x="403580" y="24142"/>
                  </a:moveTo>
                  <a:lnTo>
                    <a:pt x="401675" y="14770"/>
                  </a:lnTo>
                  <a:lnTo>
                    <a:pt x="396494" y="7086"/>
                  </a:lnTo>
                  <a:lnTo>
                    <a:pt x="388810" y="1905"/>
                  </a:lnTo>
                  <a:lnTo>
                    <a:pt x="379437" y="0"/>
                  </a:lnTo>
                  <a:lnTo>
                    <a:pt x="24142" y="0"/>
                  </a:lnTo>
                  <a:lnTo>
                    <a:pt x="14770" y="1905"/>
                  </a:lnTo>
                  <a:lnTo>
                    <a:pt x="7086" y="7086"/>
                  </a:lnTo>
                  <a:lnTo>
                    <a:pt x="1905" y="14770"/>
                  </a:lnTo>
                  <a:lnTo>
                    <a:pt x="0" y="24142"/>
                  </a:lnTo>
                  <a:lnTo>
                    <a:pt x="0" y="383222"/>
                  </a:lnTo>
                  <a:lnTo>
                    <a:pt x="1905" y="392595"/>
                  </a:lnTo>
                  <a:lnTo>
                    <a:pt x="7086" y="400278"/>
                  </a:lnTo>
                  <a:lnTo>
                    <a:pt x="14770" y="405460"/>
                  </a:lnTo>
                  <a:lnTo>
                    <a:pt x="24142" y="407365"/>
                  </a:lnTo>
                  <a:lnTo>
                    <a:pt x="379437" y="407365"/>
                  </a:lnTo>
                  <a:lnTo>
                    <a:pt x="388810" y="405460"/>
                  </a:lnTo>
                  <a:lnTo>
                    <a:pt x="396494" y="400278"/>
                  </a:lnTo>
                  <a:lnTo>
                    <a:pt x="401675" y="392595"/>
                  </a:lnTo>
                  <a:lnTo>
                    <a:pt x="403580" y="383222"/>
                  </a:lnTo>
                  <a:lnTo>
                    <a:pt x="403580" y="24142"/>
                  </a:lnTo>
                  <a:close/>
                </a:path>
                <a:path w="942975" h="407670">
                  <a:moveTo>
                    <a:pt x="800277" y="286524"/>
                  </a:moveTo>
                  <a:lnTo>
                    <a:pt x="791197" y="243967"/>
                  </a:lnTo>
                  <a:lnTo>
                    <a:pt x="765441" y="211188"/>
                  </a:lnTo>
                  <a:lnTo>
                    <a:pt x="725106" y="191274"/>
                  </a:lnTo>
                  <a:lnTo>
                    <a:pt x="725106" y="189725"/>
                  </a:lnTo>
                  <a:lnTo>
                    <a:pt x="760044" y="167398"/>
                  </a:lnTo>
                  <a:lnTo>
                    <a:pt x="782840" y="129654"/>
                  </a:lnTo>
                  <a:lnTo>
                    <a:pt x="786396" y="104228"/>
                  </a:lnTo>
                  <a:lnTo>
                    <a:pt x="785660" y="91960"/>
                  </a:lnTo>
                  <a:lnTo>
                    <a:pt x="769531" y="49822"/>
                  </a:lnTo>
                  <a:lnTo>
                    <a:pt x="737768" y="22529"/>
                  </a:lnTo>
                  <a:lnTo>
                    <a:pt x="705535" y="9956"/>
                  </a:lnTo>
                  <a:lnTo>
                    <a:pt x="705535" y="283959"/>
                  </a:lnTo>
                  <a:lnTo>
                    <a:pt x="705167" y="290931"/>
                  </a:lnTo>
                  <a:lnTo>
                    <a:pt x="680046" y="330492"/>
                  </a:lnTo>
                  <a:lnTo>
                    <a:pt x="649312" y="339064"/>
                  </a:lnTo>
                  <a:lnTo>
                    <a:pt x="630605" y="339064"/>
                  </a:lnTo>
                  <a:lnTo>
                    <a:pt x="622376" y="338721"/>
                  </a:lnTo>
                  <a:lnTo>
                    <a:pt x="618680" y="338302"/>
                  </a:lnTo>
                  <a:lnTo>
                    <a:pt x="615416" y="337527"/>
                  </a:lnTo>
                  <a:lnTo>
                    <a:pt x="615416" y="229882"/>
                  </a:lnTo>
                  <a:lnTo>
                    <a:pt x="646912" y="229882"/>
                  </a:lnTo>
                  <a:lnTo>
                    <a:pt x="655053" y="230746"/>
                  </a:lnTo>
                  <a:lnTo>
                    <a:pt x="690854" y="246113"/>
                  </a:lnTo>
                  <a:lnTo>
                    <a:pt x="705535" y="283959"/>
                  </a:lnTo>
                  <a:lnTo>
                    <a:pt x="705535" y="9956"/>
                  </a:lnTo>
                  <a:lnTo>
                    <a:pt x="704913" y="9779"/>
                  </a:lnTo>
                  <a:lnTo>
                    <a:pt x="696785" y="7950"/>
                  </a:lnTo>
                  <a:lnTo>
                    <a:pt x="696785" y="115049"/>
                  </a:lnTo>
                  <a:lnTo>
                    <a:pt x="696328" y="122097"/>
                  </a:lnTo>
                  <a:lnTo>
                    <a:pt x="675424" y="154597"/>
                  </a:lnTo>
                  <a:lnTo>
                    <a:pt x="636524" y="164503"/>
                  </a:lnTo>
                  <a:lnTo>
                    <a:pt x="615416" y="164503"/>
                  </a:lnTo>
                  <a:lnTo>
                    <a:pt x="615416" y="71780"/>
                  </a:lnTo>
                  <a:lnTo>
                    <a:pt x="618426" y="71018"/>
                  </a:lnTo>
                  <a:lnTo>
                    <a:pt x="622274" y="70332"/>
                  </a:lnTo>
                  <a:lnTo>
                    <a:pt x="631545" y="69481"/>
                  </a:lnTo>
                  <a:lnTo>
                    <a:pt x="637400" y="69215"/>
                  </a:lnTo>
                  <a:lnTo>
                    <a:pt x="644271" y="69215"/>
                  </a:lnTo>
                  <a:lnTo>
                    <a:pt x="685444" y="82181"/>
                  </a:lnTo>
                  <a:lnTo>
                    <a:pt x="696785" y="115049"/>
                  </a:lnTo>
                  <a:lnTo>
                    <a:pt x="696785" y="7950"/>
                  </a:lnTo>
                  <a:lnTo>
                    <a:pt x="655675" y="3238"/>
                  </a:lnTo>
                  <a:lnTo>
                    <a:pt x="632929" y="2781"/>
                  </a:lnTo>
                  <a:lnTo>
                    <a:pt x="622477" y="2844"/>
                  </a:lnTo>
                  <a:lnTo>
                    <a:pt x="581863" y="4470"/>
                  </a:lnTo>
                  <a:lnTo>
                    <a:pt x="538607" y="8788"/>
                  </a:lnTo>
                  <a:lnTo>
                    <a:pt x="525284" y="11010"/>
                  </a:lnTo>
                  <a:lnTo>
                    <a:pt x="525284" y="401383"/>
                  </a:lnTo>
                  <a:lnTo>
                    <a:pt x="574179" y="406057"/>
                  </a:lnTo>
                  <a:lnTo>
                    <a:pt x="613879" y="407035"/>
                  </a:lnTo>
                  <a:lnTo>
                    <a:pt x="632383" y="406755"/>
                  </a:lnTo>
                  <a:lnTo>
                    <a:pt x="680643" y="402577"/>
                  </a:lnTo>
                  <a:lnTo>
                    <a:pt x="718756" y="393534"/>
                  </a:lnTo>
                  <a:lnTo>
                    <a:pt x="756043" y="374751"/>
                  </a:lnTo>
                  <a:lnTo>
                    <a:pt x="783374" y="345160"/>
                  </a:lnTo>
                  <a:lnTo>
                    <a:pt x="797826" y="309664"/>
                  </a:lnTo>
                  <a:lnTo>
                    <a:pt x="800011" y="294335"/>
                  </a:lnTo>
                  <a:lnTo>
                    <a:pt x="800277" y="286524"/>
                  </a:lnTo>
                  <a:close/>
                </a:path>
                <a:path w="942975" h="407670">
                  <a:moveTo>
                    <a:pt x="942416" y="38"/>
                  </a:moveTo>
                  <a:lnTo>
                    <a:pt x="851789" y="38"/>
                  </a:lnTo>
                  <a:lnTo>
                    <a:pt x="851789" y="403428"/>
                  </a:lnTo>
                  <a:lnTo>
                    <a:pt x="942416" y="403428"/>
                  </a:lnTo>
                  <a:lnTo>
                    <a:pt x="942416" y="38"/>
                  </a:lnTo>
                  <a:close/>
                </a:path>
              </a:pathLst>
            </a:custGeom>
            <a:solidFill>
              <a:srgbClr val="4726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0992" y="6369570"/>
              <a:ext cx="242570" cy="332740"/>
            </a:xfrm>
            <a:custGeom>
              <a:avLst/>
              <a:gdLst/>
              <a:ahLst/>
              <a:cxnLst/>
              <a:rect l="l" t="t" r="r" b="b"/>
              <a:pathLst>
                <a:path w="242570" h="332740">
                  <a:moveTo>
                    <a:pt x="4211" y="0"/>
                  </a:moveTo>
                  <a:lnTo>
                    <a:pt x="1562" y="3865"/>
                  </a:lnTo>
                  <a:lnTo>
                    <a:pt x="6" y="8531"/>
                  </a:lnTo>
                  <a:lnTo>
                    <a:pt x="0" y="13543"/>
                  </a:lnTo>
                  <a:lnTo>
                    <a:pt x="0" y="146264"/>
                  </a:lnTo>
                  <a:lnTo>
                    <a:pt x="75549" y="332604"/>
                  </a:lnTo>
                  <a:lnTo>
                    <a:pt x="154572" y="332535"/>
                  </a:lnTo>
                  <a:lnTo>
                    <a:pt x="234021" y="153338"/>
                  </a:lnTo>
                  <a:lnTo>
                    <a:pt x="242389" y="112196"/>
                  </a:lnTo>
                  <a:lnTo>
                    <a:pt x="232105" y="75856"/>
                  </a:lnTo>
                  <a:lnTo>
                    <a:pt x="165862" y="37997"/>
                  </a:lnTo>
                  <a:lnTo>
                    <a:pt x="77525" y="38080"/>
                  </a:lnTo>
                  <a:lnTo>
                    <a:pt x="101412" y="94132"/>
                  </a:lnTo>
                  <a:lnTo>
                    <a:pt x="107954" y="93867"/>
                  </a:lnTo>
                  <a:lnTo>
                    <a:pt x="122245" y="94067"/>
                  </a:lnTo>
                  <a:lnTo>
                    <a:pt x="149316" y="94960"/>
                  </a:lnTo>
                  <a:lnTo>
                    <a:pt x="171010" y="101108"/>
                  </a:lnTo>
                  <a:lnTo>
                    <a:pt x="180327" y="115075"/>
                  </a:lnTo>
                  <a:lnTo>
                    <a:pt x="180162" y="133528"/>
                  </a:lnTo>
                  <a:lnTo>
                    <a:pt x="173408" y="153136"/>
                  </a:lnTo>
                  <a:lnTo>
                    <a:pt x="115603" y="274445"/>
                  </a:lnTo>
                  <a:lnTo>
                    <a:pt x="42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8418" y="6407546"/>
              <a:ext cx="312680" cy="35887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4044" y="8319589"/>
              <a:ext cx="117151" cy="117151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524437" y="8291867"/>
            <a:ext cx="148590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85" b="1">
                <a:latin typeface="Arial"/>
                <a:cs typeface="Arial"/>
              </a:rPr>
              <a:t>+91</a:t>
            </a:r>
            <a:r>
              <a:rPr dirty="0" sz="850" spc="-35" b="1">
                <a:latin typeface="Arial"/>
                <a:cs typeface="Arial"/>
              </a:rPr>
              <a:t> 9061 </a:t>
            </a:r>
            <a:r>
              <a:rPr dirty="0" sz="850" spc="-55" b="1">
                <a:latin typeface="Arial"/>
                <a:cs typeface="Arial"/>
              </a:rPr>
              <a:t>106</a:t>
            </a:r>
            <a:r>
              <a:rPr dirty="0" sz="850" spc="-35" b="1">
                <a:latin typeface="Arial"/>
                <a:cs typeface="Arial"/>
              </a:rPr>
              <a:t> </a:t>
            </a:r>
            <a:r>
              <a:rPr dirty="0" sz="850" spc="-65" b="1">
                <a:latin typeface="Arial"/>
                <a:cs typeface="Arial"/>
              </a:rPr>
              <a:t>007,</a:t>
            </a:r>
            <a:r>
              <a:rPr dirty="0" sz="850" spc="-35" b="1">
                <a:latin typeface="Arial"/>
                <a:cs typeface="Arial"/>
              </a:rPr>
              <a:t> 9061 </a:t>
            </a:r>
            <a:r>
              <a:rPr dirty="0" sz="850" spc="-10" b="1">
                <a:latin typeface="Arial"/>
                <a:cs typeface="Arial"/>
              </a:rPr>
              <a:t>903</a:t>
            </a:r>
            <a:r>
              <a:rPr dirty="0" sz="850" spc="-35" b="1">
                <a:latin typeface="Arial"/>
                <a:cs typeface="Arial"/>
              </a:rPr>
              <a:t> </a:t>
            </a:r>
            <a:r>
              <a:rPr dirty="0" sz="850" spc="-25" b="1">
                <a:latin typeface="Arial"/>
                <a:cs typeface="Arial"/>
              </a:rPr>
              <a:t>007</a:t>
            </a:r>
            <a:endParaRPr sz="850">
              <a:latin typeface="Arial"/>
              <a:cs typeface="Arial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00070" y="8319592"/>
            <a:ext cx="117151" cy="117147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249288" y="8289921"/>
            <a:ext cx="1148080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30" b="1">
                <a:latin typeface="Arial"/>
                <a:cs typeface="Arial"/>
                <a:hlinkClick r:id="rId9"/>
              </a:rPr>
              <a:t>info@blitzacademy.org</a:t>
            </a:r>
            <a:endParaRPr sz="850">
              <a:latin typeface="Arial"/>
              <a:cs typeface="Arial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73711" y="8319592"/>
            <a:ext cx="117151" cy="117147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3626792" y="8291835"/>
            <a:ext cx="1161415" cy="154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 b="1">
                <a:latin typeface="Arial"/>
                <a:cs typeface="Arial"/>
                <a:hlinkClick r:id="rId11"/>
              </a:rPr>
              <a:t>www.blitzacademy.org</a:t>
            </a:r>
            <a:endParaRPr sz="850">
              <a:latin typeface="Arial"/>
              <a:cs typeface="Arial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374040" y="7786023"/>
            <a:ext cx="115570" cy="302895"/>
          </a:xfrm>
          <a:custGeom>
            <a:avLst/>
            <a:gdLst/>
            <a:ahLst/>
            <a:cxnLst/>
            <a:rect l="l" t="t" r="r" b="b"/>
            <a:pathLst>
              <a:path w="115570" h="302895">
                <a:moveTo>
                  <a:pt x="67233" y="224231"/>
                </a:moveTo>
                <a:lnTo>
                  <a:pt x="63068" y="220078"/>
                </a:lnTo>
                <a:lnTo>
                  <a:pt x="52793" y="220078"/>
                </a:lnTo>
                <a:lnTo>
                  <a:pt x="48628" y="224231"/>
                </a:lnTo>
                <a:lnTo>
                  <a:pt x="48628" y="234505"/>
                </a:lnTo>
                <a:lnTo>
                  <a:pt x="52793" y="238671"/>
                </a:lnTo>
                <a:lnTo>
                  <a:pt x="63068" y="238671"/>
                </a:lnTo>
                <a:lnTo>
                  <a:pt x="67233" y="234505"/>
                </a:lnTo>
                <a:lnTo>
                  <a:pt x="67233" y="229374"/>
                </a:lnTo>
                <a:lnTo>
                  <a:pt x="67233" y="224231"/>
                </a:lnTo>
                <a:close/>
              </a:path>
              <a:path w="115570" h="302895">
                <a:moveTo>
                  <a:pt x="67233" y="37325"/>
                </a:moveTo>
                <a:lnTo>
                  <a:pt x="63068" y="33159"/>
                </a:lnTo>
                <a:lnTo>
                  <a:pt x="52793" y="33159"/>
                </a:lnTo>
                <a:lnTo>
                  <a:pt x="48628" y="37325"/>
                </a:lnTo>
                <a:lnTo>
                  <a:pt x="48628" y="47599"/>
                </a:lnTo>
                <a:lnTo>
                  <a:pt x="52793" y="51765"/>
                </a:lnTo>
                <a:lnTo>
                  <a:pt x="63068" y="51765"/>
                </a:lnTo>
                <a:lnTo>
                  <a:pt x="67233" y="47599"/>
                </a:lnTo>
                <a:lnTo>
                  <a:pt x="67233" y="42456"/>
                </a:lnTo>
                <a:lnTo>
                  <a:pt x="67233" y="37325"/>
                </a:lnTo>
                <a:close/>
              </a:path>
              <a:path w="115570" h="302895">
                <a:moveTo>
                  <a:pt x="115404" y="240957"/>
                </a:moveTo>
                <a:lnTo>
                  <a:pt x="98590" y="203708"/>
                </a:lnTo>
                <a:lnTo>
                  <a:pt x="79451" y="191439"/>
                </a:lnTo>
                <a:lnTo>
                  <a:pt x="79451" y="263144"/>
                </a:lnTo>
                <a:lnTo>
                  <a:pt x="79451" y="273177"/>
                </a:lnTo>
                <a:lnTo>
                  <a:pt x="68668" y="276225"/>
                </a:lnTo>
                <a:lnTo>
                  <a:pt x="47358" y="276225"/>
                </a:lnTo>
                <a:lnTo>
                  <a:pt x="36576" y="273177"/>
                </a:lnTo>
                <a:lnTo>
                  <a:pt x="36576" y="263232"/>
                </a:lnTo>
                <a:lnTo>
                  <a:pt x="41884" y="260515"/>
                </a:lnTo>
                <a:lnTo>
                  <a:pt x="48729" y="259245"/>
                </a:lnTo>
                <a:lnTo>
                  <a:pt x="50050" y="260578"/>
                </a:lnTo>
                <a:lnTo>
                  <a:pt x="51308" y="261747"/>
                </a:lnTo>
                <a:lnTo>
                  <a:pt x="52400" y="262737"/>
                </a:lnTo>
                <a:lnTo>
                  <a:pt x="44945" y="263563"/>
                </a:lnTo>
                <a:lnTo>
                  <a:pt x="40614" y="265899"/>
                </a:lnTo>
                <a:lnTo>
                  <a:pt x="40563" y="269062"/>
                </a:lnTo>
                <a:lnTo>
                  <a:pt x="47193" y="272237"/>
                </a:lnTo>
                <a:lnTo>
                  <a:pt x="68834" y="272237"/>
                </a:lnTo>
                <a:lnTo>
                  <a:pt x="75450" y="269062"/>
                </a:lnTo>
                <a:lnTo>
                  <a:pt x="75450" y="265899"/>
                </a:lnTo>
                <a:lnTo>
                  <a:pt x="70891" y="263474"/>
                </a:lnTo>
                <a:lnTo>
                  <a:pt x="63157" y="262686"/>
                </a:lnTo>
                <a:lnTo>
                  <a:pt x="64262" y="261696"/>
                </a:lnTo>
                <a:lnTo>
                  <a:pt x="65646" y="260400"/>
                </a:lnTo>
                <a:lnTo>
                  <a:pt x="66598" y="259448"/>
                </a:lnTo>
                <a:lnTo>
                  <a:pt x="66865" y="259168"/>
                </a:lnTo>
                <a:lnTo>
                  <a:pt x="73914" y="260400"/>
                </a:lnTo>
                <a:lnTo>
                  <a:pt x="79451" y="263144"/>
                </a:lnTo>
                <a:lnTo>
                  <a:pt x="79451" y="191439"/>
                </a:lnTo>
                <a:lnTo>
                  <a:pt x="75526" y="190449"/>
                </a:lnTo>
                <a:lnTo>
                  <a:pt x="75526" y="221437"/>
                </a:lnTo>
                <a:lnTo>
                  <a:pt x="75526" y="231165"/>
                </a:lnTo>
                <a:lnTo>
                  <a:pt x="73469" y="240004"/>
                </a:lnTo>
                <a:lnTo>
                  <a:pt x="68541" y="248145"/>
                </a:lnTo>
                <a:lnTo>
                  <a:pt x="62661" y="254876"/>
                </a:lnTo>
                <a:lnTo>
                  <a:pt x="57759" y="259448"/>
                </a:lnTo>
                <a:lnTo>
                  <a:pt x="57531" y="259245"/>
                </a:lnTo>
                <a:lnTo>
                  <a:pt x="56629" y="258457"/>
                </a:lnTo>
                <a:lnTo>
                  <a:pt x="51663" y="253657"/>
                </a:lnTo>
                <a:lnTo>
                  <a:pt x="46215" y="247116"/>
                </a:lnTo>
                <a:lnTo>
                  <a:pt x="41808" y="239420"/>
                </a:lnTo>
                <a:lnTo>
                  <a:pt x="39992" y="231165"/>
                </a:lnTo>
                <a:lnTo>
                  <a:pt x="39992" y="221437"/>
                </a:lnTo>
                <a:lnTo>
                  <a:pt x="47904" y="213398"/>
                </a:lnTo>
                <a:lnTo>
                  <a:pt x="57645" y="213233"/>
                </a:lnTo>
                <a:lnTo>
                  <a:pt x="67614" y="213398"/>
                </a:lnTo>
                <a:lnTo>
                  <a:pt x="75526" y="221437"/>
                </a:lnTo>
                <a:lnTo>
                  <a:pt x="75526" y="190449"/>
                </a:lnTo>
                <a:lnTo>
                  <a:pt x="61328" y="186905"/>
                </a:lnTo>
                <a:lnTo>
                  <a:pt x="54178" y="186905"/>
                </a:lnTo>
                <a:lnTo>
                  <a:pt x="32994" y="192354"/>
                </a:lnTo>
                <a:lnTo>
                  <a:pt x="15811" y="204851"/>
                </a:lnTo>
                <a:lnTo>
                  <a:pt x="4254" y="222745"/>
                </a:lnTo>
                <a:lnTo>
                  <a:pt x="0" y="244386"/>
                </a:lnTo>
                <a:lnTo>
                  <a:pt x="0" y="244716"/>
                </a:lnTo>
                <a:lnTo>
                  <a:pt x="4584" y="267144"/>
                </a:lnTo>
                <a:lnTo>
                  <a:pt x="16967" y="285445"/>
                </a:lnTo>
                <a:lnTo>
                  <a:pt x="35306" y="297789"/>
                </a:lnTo>
                <a:lnTo>
                  <a:pt x="57759" y="302310"/>
                </a:lnTo>
                <a:lnTo>
                  <a:pt x="79451" y="298094"/>
                </a:lnTo>
                <a:lnTo>
                  <a:pt x="109931" y="269354"/>
                </a:lnTo>
                <a:lnTo>
                  <a:pt x="115404" y="248145"/>
                </a:lnTo>
                <a:lnTo>
                  <a:pt x="115404" y="240957"/>
                </a:lnTo>
                <a:close/>
              </a:path>
              <a:path w="115570" h="302895">
                <a:moveTo>
                  <a:pt x="115404" y="54063"/>
                </a:moveTo>
                <a:lnTo>
                  <a:pt x="98590" y="16802"/>
                </a:lnTo>
                <a:lnTo>
                  <a:pt x="79451" y="4533"/>
                </a:lnTo>
                <a:lnTo>
                  <a:pt x="79451" y="76238"/>
                </a:lnTo>
                <a:lnTo>
                  <a:pt x="79451" y="86258"/>
                </a:lnTo>
                <a:lnTo>
                  <a:pt x="68668" y="89319"/>
                </a:lnTo>
                <a:lnTo>
                  <a:pt x="47358" y="89319"/>
                </a:lnTo>
                <a:lnTo>
                  <a:pt x="36576" y="86258"/>
                </a:lnTo>
                <a:lnTo>
                  <a:pt x="36576" y="76327"/>
                </a:lnTo>
                <a:lnTo>
                  <a:pt x="41884" y="73596"/>
                </a:lnTo>
                <a:lnTo>
                  <a:pt x="48729" y="72339"/>
                </a:lnTo>
                <a:lnTo>
                  <a:pt x="50050" y="73672"/>
                </a:lnTo>
                <a:lnTo>
                  <a:pt x="51308" y="74841"/>
                </a:lnTo>
                <a:lnTo>
                  <a:pt x="52400" y="75831"/>
                </a:lnTo>
                <a:lnTo>
                  <a:pt x="44945" y="76657"/>
                </a:lnTo>
                <a:lnTo>
                  <a:pt x="40614" y="78994"/>
                </a:lnTo>
                <a:lnTo>
                  <a:pt x="40563" y="82143"/>
                </a:lnTo>
                <a:lnTo>
                  <a:pt x="47193" y="85318"/>
                </a:lnTo>
                <a:lnTo>
                  <a:pt x="68834" y="85318"/>
                </a:lnTo>
                <a:lnTo>
                  <a:pt x="75450" y="82143"/>
                </a:lnTo>
                <a:lnTo>
                  <a:pt x="75450" y="78994"/>
                </a:lnTo>
                <a:lnTo>
                  <a:pt x="70891" y="76568"/>
                </a:lnTo>
                <a:lnTo>
                  <a:pt x="63157" y="75780"/>
                </a:lnTo>
                <a:lnTo>
                  <a:pt x="64262" y="74790"/>
                </a:lnTo>
                <a:lnTo>
                  <a:pt x="65646" y="73494"/>
                </a:lnTo>
                <a:lnTo>
                  <a:pt x="66598" y="72542"/>
                </a:lnTo>
                <a:lnTo>
                  <a:pt x="66865" y="72263"/>
                </a:lnTo>
                <a:lnTo>
                  <a:pt x="73914" y="73494"/>
                </a:lnTo>
                <a:lnTo>
                  <a:pt x="79451" y="76238"/>
                </a:lnTo>
                <a:lnTo>
                  <a:pt x="79451" y="4533"/>
                </a:lnTo>
                <a:lnTo>
                  <a:pt x="75526" y="3543"/>
                </a:lnTo>
                <a:lnTo>
                  <a:pt x="75526" y="34531"/>
                </a:lnTo>
                <a:lnTo>
                  <a:pt x="75526" y="44259"/>
                </a:lnTo>
                <a:lnTo>
                  <a:pt x="73469" y="53098"/>
                </a:lnTo>
                <a:lnTo>
                  <a:pt x="68541" y="61239"/>
                </a:lnTo>
                <a:lnTo>
                  <a:pt x="62661" y="67970"/>
                </a:lnTo>
                <a:lnTo>
                  <a:pt x="57759" y="72542"/>
                </a:lnTo>
                <a:lnTo>
                  <a:pt x="57531" y="72339"/>
                </a:lnTo>
                <a:lnTo>
                  <a:pt x="56629" y="71551"/>
                </a:lnTo>
                <a:lnTo>
                  <a:pt x="51663" y="66751"/>
                </a:lnTo>
                <a:lnTo>
                  <a:pt x="46215" y="60198"/>
                </a:lnTo>
                <a:lnTo>
                  <a:pt x="41808" y="52514"/>
                </a:lnTo>
                <a:lnTo>
                  <a:pt x="39992" y="44259"/>
                </a:lnTo>
                <a:lnTo>
                  <a:pt x="39992" y="34531"/>
                </a:lnTo>
                <a:lnTo>
                  <a:pt x="47904" y="26479"/>
                </a:lnTo>
                <a:lnTo>
                  <a:pt x="57645" y="26327"/>
                </a:lnTo>
                <a:lnTo>
                  <a:pt x="67614" y="26479"/>
                </a:lnTo>
                <a:lnTo>
                  <a:pt x="75526" y="34531"/>
                </a:lnTo>
                <a:lnTo>
                  <a:pt x="75526" y="3543"/>
                </a:lnTo>
                <a:lnTo>
                  <a:pt x="61328" y="0"/>
                </a:lnTo>
                <a:lnTo>
                  <a:pt x="54178" y="0"/>
                </a:lnTo>
                <a:lnTo>
                  <a:pt x="32994" y="5448"/>
                </a:lnTo>
                <a:lnTo>
                  <a:pt x="15811" y="17945"/>
                </a:lnTo>
                <a:lnTo>
                  <a:pt x="4254" y="35839"/>
                </a:lnTo>
                <a:lnTo>
                  <a:pt x="0" y="57480"/>
                </a:lnTo>
                <a:lnTo>
                  <a:pt x="0" y="57810"/>
                </a:lnTo>
                <a:lnTo>
                  <a:pt x="4584" y="80238"/>
                </a:lnTo>
                <a:lnTo>
                  <a:pt x="16967" y="98539"/>
                </a:lnTo>
                <a:lnTo>
                  <a:pt x="35306" y="110883"/>
                </a:lnTo>
                <a:lnTo>
                  <a:pt x="57759" y="115404"/>
                </a:lnTo>
                <a:lnTo>
                  <a:pt x="79451" y="111188"/>
                </a:lnTo>
                <a:lnTo>
                  <a:pt x="109931" y="82448"/>
                </a:lnTo>
                <a:lnTo>
                  <a:pt x="115404" y="61239"/>
                </a:lnTo>
                <a:lnTo>
                  <a:pt x="115404" y="54063"/>
                </a:lnTo>
                <a:close/>
              </a:path>
            </a:pathLst>
          </a:custGeom>
          <a:solidFill>
            <a:srgbClr val="0250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361344" y="7135318"/>
            <a:ext cx="5901690" cy="96774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u="sng" sz="8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BANGALORE</a:t>
            </a:r>
            <a:endParaRPr sz="800">
              <a:latin typeface="Arial"/>
              <a:cs typeface="Arial"/>
            </a:endParaRPr>
          </a:p>
          <a:p>
            <a:pPr marL="178435">
              <a:lnSpc>
                <a:spcPct val="100000"/>
              </a:lnSpc>
              <a:spcBef>
                <a:spcPts val="395"/>
              </a:spcBef>
            </a:pPr>
            <a:r>
              <a:rPr dirty="0" sz="800" spc="-55" b="1">
                <a:latin typeface="Arial"/>
                <a:cs typeface="Arial"/>
              </a:rPr>
              <a:t>CORPORATE</a:t>
            </a:r>
            <a:r>
              <a:rPr dirty="0" sz="800" spc="-15" b="1">
                <a:latin typeface="Arial"/>
                <a:cs typeface="Arial"/>
              </a:rPr>
              <a:t> </a:t>
            </a:r>
            <a:r>
              <a:rPr dirty="0" sz="800" spc="-50" b="1">
                <a:latin typeface="Arial"/>
                <a:cs typeface="Arial"/>
              </a:rPr>
              <a:t>OFFICE</a:t>
            </a:r>
            <a:r>
              <a:rPr dirty="0" sz="800" spc="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-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3rd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60" b="1">
                <a:latin typeface="Arial"/>
                <a:cs typeface="Arial"/>
              </a:rPr>
              <a:t>Floor,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30" b="1">
                <a:latin typeface="Arial"/>
                <a:cs typeface="Arial"/>
              </a:rPr>
              <a:t>No.48,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40" b="1">
                <a:latin typeface="Arial"/>
                <a:cs typeface="Arial"/>
              </a:rPr>
              <a:t>100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Feet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20" b="1">
                <a:latin typeface="Arial"/>
                <a:cs typeface="Arial"/>
              </a:rPr>
              <a:t>Road,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Near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60" b="1">
                <a:latin typeface="Arial"/>
                <a:cs typeface="Arial"/>
              </a:rPr>
              <a:t>Sony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20" b="1">
                <a:latin typeface="Arial"/>
                <a:cs typeface="Arial"/>
              </a:rPr>
              <a:t>Signal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4th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45" b="1">
                <a:latin typeface="Arial"/>
                <a:cs typeface="Arial"/>
              </a:rPr>
              <a:t>Block,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Koramangala,</a:t>
            </a:r>
            <a:r>
              <a:rPr dirty="0" sz="800" spc="1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Banglore-560034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u="sng" sz="8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ERNAKULAM</a:t>
            </a:r>
            <a:endParaRPr sz="800">
              <a:latin typeface="Arial"/>
              <a:cs typeface="Arial"/>
            </a:endParaRPr>
          </a:p>
          <a:p>
            <a:pPr marL="173355">
              <a:lnSpc>
                <a:spcPct val="100000"/>
              </a:lnSpc>
              <a:spcBef>
                <a:spcPts val="595"/>
              </a:spcBef>
            </a:pPr>
            <a:r>
              <a:rPr dirty="0" sz="800" b="1">
                <a:latin typeface="Arial"/>
                <a:cs typeface="Arial"/>
              </a:rPr>
              <a:t>MG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spc="-65" b="1">
                <a:latin typeface="Arial"/>
                <a:cs typeface="Arial"/>
              </a:rPr>
              <a:t>ROAD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-</a:t>
            </a:r>
            <a:r>
              <a:rPr dirty="0" sz="800" spc="25" b="1">
                <a:latin typeface="Arial"/>
                <a:cs typeface="Arial"/>
              </a:rPr>
              <a:t> </a:t>
            </a:r>
            <a:r>
              <a:rPr dirty="0" sz="800" spc="-20" b="1">
                <a:latin typeface="Arial"/>
                <a:cs typeface="Arial"/>
              </a:rPr>
              <a:t>Perumpillil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35" b="1">
                <a:latin typeface="Arial"/>
                <a:cs typeface="Arial"/>
              </a:rPr>
              <a:t>Building,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Mahatma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Gandhi</a:t>
            </a:r>
            <a:r>
              <a:rPr dirty="0" sz="800" spc="25" b="1">
                <a:latin typeface="Arial"/>
                <a:cs typeface="Arial"/>
              </a:rPr>
              <a:t> </a:t>
            </a:r>
            <a:r>
              <a:rPr dirty="0" sz="800" spc="-55" b="1">
                <a:latin typeface="Arial"/>
                <a:cs typeface="Arial"/>
              </a:rPr>
              <a:t>Rd,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45" b="1">
                <a:latin typeface="Arial"/>
                <a:cs typeface="Arial"/>
              </a:rPr>
              <a:t>KPCC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Junction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Opp</a:t>
            </a:r>
            <a:r>
              <a:rPr dirty="0" sz="800" spc="2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Maharaja's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20" b="1">
                <a:latin typeface="Arial"/>
                <a:cs typeface="Arial"/>
              </a:rPr>
              <a:t>Ground,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Ernakulam,</a:t>
            </a:r>
            <a:r>
              <a:rPr dirty="0" sz="800" spc="20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Kerala</a:t>
            </a:r>
            <a:r>
              <a:rPr dirty="0" sz="800" spc="2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682011</a:t>
            </a:r>
            <a:endParaRPr sz="800">
              <a:latin typeface="Arial"/>
              <a:cs typeface="Arial"/>
            </a:endParaRPr>
          </a:p>
          <a:p>
            <a:pPr marL="173355">
              <a:lnSpc>
                <a:spcPct val="100000"/>
              </a:lnSpc>
              <a:spcBef>
                <a:spcPts val="509"/>
              </a:spcBef>
            </a:pPr>
            <a:r>
              <a:rPr dirty="0" sz="800" spc="-45" b="1">
                <a:latin typeface="Arial"/>
                <a:cs typeface="Arial"/>
              </a:rPr>
              <a:t>ERNAKULAM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55" b="1">
                <a:latin typeface="Arial"/>
                <a:cs typeface="Arial"/>
              </a:rPr>
              <a:t>NORTH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-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41/2553-</a:t>
            </a:r>
            <a:r>
              <a:rPr dirty="0" sz="800" spc="-70" b="1">
                <a:latin typeface="Arial"/>
                <a:cs typeface="Arial"/>
              </a:rPr>
              <a:t>D,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2nd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30" b="1">
                <a:latin typeface="Arial"/>
                <a:cs typeface="Arial"/>
              </a:rPr>
              <a:t>Floor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Metro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Palace,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Opp.North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Railway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Station,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Ernakulam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spc="-10" b="1">
                <a:latin typeface="Arial"/>
                <a:cs typeface="Arial"/>
              </a:rPr>
              <a:t>602018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374040" y="7374010"/>
            <a:ext cx="115570" cy="115570"/>
          </a:xfrm>
          <a:custGeom>
            <a:avLst/>
            <a:gdLst/>
            <a:ahLst/>
            <a:cxnLst/>
            <a:rect l="l" t="t" r="r" b="b"/>
            <a:pathLst>
              <a:path w="115570" h="115570">
                <a:moveTo>
                  <a:pt x="67233" y="37325"/>
                </a:moveTo>
                <a:lnTo>
                  <a:pt x="63068" y="33159"/>
                </a:lnTo>
                <a:lnTo>
                  <a:pt x="52793" y="33159"/>
                </a:lnTo>
                <a:lnTo>
                  <a:pt x="48628" y="37325"/>
                </a:lnTo>
                <a:lnTo>
                  <a:pt x="48628" y="47599"/>
                </a:lnTo>
                <a:lnTo>
                  <a:pt x="52793" y="51765"/>
                </a:lnTo>
                <a:lnTo>
                  <a:pt x="63068" y="51765"/>
                </a:lnTo>
                <a:lnTo>
                  <a:pt x="67233" y="47599"/>
                </a:lnTo>
                <a:lnTo>
                  <a:pt x="67233" y="42468"/>
                </a:lnTo>
                <a:lnTo>
                  <a:pt x="67233" y="37325"/>
                </a:lnTo>
                <a:close/>
              </a:path>
              <a:path w="115570" h="115570">
                <a:moveTo>
                  <a:pt x="115404" y="54051"/>
                </a:moveTo>
                <a:lnTo>
                  <a:pt x="98590" y="16802"/>
                </a:lnTo>
                <a:lnTo>
                  <a:pt x="79451" y="4533"/>
                </a:lnTo>
                <a:lnTo>
                  <a:pt x="79451" y="76238"/>
                </a:lnTo>
                <a:lnTo>
                  <a:pt x="79451" y="86258"/>
                </a:lnTo>
                <a:lnTo>
                  <a:pt x="68668" y="89319"/>
                </a:lnTo>
                <a:lnTo>
                  <a:pt x="47358" y="89319"/>
                </a:lnTo>
                <a:lnTo>
                  <a:pt x="36576" y="86258"/>
                </a:lnTo>
                <a:lnTo>
                  <a:pt x="36576" y="76327"/>
                </a:lnTo>
                <a:lnTo>
                  <a:pt x="41884" y="73609"/>
                </a:lnTo>
                <a:lnTo>
                  <a:pt x="48729" y="72339"/>
                </a:lnTo>
                <a:lnTo>
                  <a:pt x="50050" y="73672"/>
                </a:lnTo>
                <a:lnTo>
                  <a:pt x="51308" y="74841"/>
                </a:lnTo>
                <a:lnTo>
                  <a:pt x="52400" y="75831"/>
                </a:lnTo>
                <a:lnTo>
                  <a:pt x="44945" y="76657"/>
                </a:lnTo>
                <a:lnTo>
                  <a:pt x="40627" y="78994"/>
                </a:lnTo>
                <a:lnTo>
                  <a:pt x="40563" y="82143"/>
                </a:lnTo>
                <a:lnTo>
                  <a:pt x="47193" y="85318"/>
                </a:lnTo>
                <a:lnTo>
                  <a:pt x="68834" y="85318"/>
                </a:lnTo>
                <a:lnTo>
                  <a:pt x="75450" y="82143"/>
                </a:lnTo>
                <a:lnTo>
                  <a:pt x="75450" y="78994"/>
                </a:lnTo>
                <a:lnTo>
                  <a:pt x="70891" y="76568"/>
                </a:lnTo>
                <a:lnTo>
                  <a:pt x="63157" y="75780"/>
                </a:lnTo>
                <a:lnTo>
                  <a:pt x="64262" y="74790"/>
                </a:lnTo>
                <a:lnTo>
                  <a:pt x="65646" y="73494"/>
                </a:lnTo>
                <a:lnTo>
                  <a:pt x="66598" y="72529"/>
                </a:lnTo>
                <a:lnTo>
                  <a:pt x="66865" y="72263"/>
                </a:lnTo>
                <a:lnTo>
                  <a:pt x="73914" y="73494"/>
                </a:lnTo>
                <a:lnTo>
                  <a:pt x="79451" y="76238"/>
                </a:lnTo>
                <a:lnTo>
                  <a:pt x="79451" y="4533"/>
                </a:lnTo>
                <a:lnTo>
                  <a:pt x="75526" y="3543"/>
                </a:lnTo>
                <a:lnTo>
                  <a:pt x="75526" y="34531"/>
                </a:lnTo>
                <a:lnTo>
                  <a:pt x="75526" y="44259"/>
                </a:lnTo>
                <a:lnTo>
                  <a:pt x="73469" y="53098"/>
                </a:lnTo>
                <a:lnTo>
                  <a:pt x="68541" y="61239"/>
                </a:lnTo>
                <a:lnTo>
                  <a:pt x="62661" y="67970"/>
                </a:lnTo>
                <a:lnTo>
                  <a:pt x="57759" y="72529"/>
                </a:lnTo>
                <a:lnTo>
                  <a:pt x="57531" y="72339"/>
                </a:lnTo>
                <a:lnTo>
                  <a:pt x="39992" y="44259"/>
                </a:lnTo>
                <a:lnTo>
                  <a:pt x="39992" y="34531"/>
                </a:lnTo>
                <a:lnTo>
                  <a:pt x="47904" y="26492"/>
                </a:lnTo>
                <a:lnTo>
                  <a:pt x="57645" y="26327"/>
                </a:lnTo>
                <a:lnTo>
                  <a:pt x="67614" y="26492"/>
                </a:lnTo>
                <a:lnTo>
                  <a:pt x="75526" y="34531"/>
                </a:lnTo>
                <a:lnTo>
                  <a:pt x="75526" y="3543"/>
                </a:lnTo>
                <a:lnTo>
                  <a:pt x="61328" y="0"/>
                </a:lnTo>
                <a:lnTo>
                  <a:pt x="54178" y="0"/>
                </a:lnTo>
                <a:lnTo>
                  <a:pt x="32994" y="5448"/>
                </a:lnTo>
                <a:lnTo>
                  <a:pt x="15811" y="17945"/>
                </a:lnTo>
                <a:lnTo>
                  <a:pt x="4254" y="35839"/>
                </a:lnTo>
                <a:lnTo>
                  <a:pt x="0" y="57480"/>
                </a:lnTo>
                <a:lnTo>
                  <a:pt x="0" y="57810"/>
                </a:lnTo>
                <a:lnTo>
                  <a:pt x="4584" y="80238"/>
                </a:lnTo>
                <a:lnTo>
                  <a:pt x="16967" y="98539"/>
                </a:lnTo>
                <a:lnTo>
                  <a:pt x="35306" y="110883"/>
                </a:lnTo>
                <a:lnTo>
                  <a:pt x="57759" y="115404"/>
                </a:lnTo>
                <a:lnTo>
                  <a:pt x="79451" y="111188"/>
                </a:lnTo>
                <a:lnTo>
                  <a:pt x="109931" y="82448"/>
                </a:lnTo>
                <a:lnTo>
                  <a:pt x="115404" y="61239"/>
                </a:lnTo>
                <a:lnTo>
                  <a:pt x="115404" y="54051"/>
                </a:lnTo>
                <a:close/>
              </a:path>
            </a:pathLst>
          </a:custGeom>
          <a:solidFill>
            <a:srgbClr val="02509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Blitz</dc:creator>
  <dc:title>OIL AND GAS RIG TECH BROCHURE.cdr</dc:title>
  <dcterms:created xsi:type="dcterms:W3CDTF">2024-02-28T11:47:19Z</dcterms:created>
  <dcterms:modified xsi:type="dcterms:W3CDTF">2024-02-28T11:47:19Z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2024-02-22T00:00:00Z</vt:filetime>
  </property>
  <property fmtid="{D5CDD505-2E9C-101B-9397-08002B2CF9AE}" pid="3" name="Creator">
    <vt:lpwstr>CorelDRAW 2021</vt:lpwstr>
  </property>
  <property fmtid="{D5CDD505-2E9C-101B-9397-08002B2CF9AE}" pid="4" name="LastSaved">
    <vt:filetime>2024-02-28T00:00:00Z</vt:filetime>
  </property>
  <property fmtid="{D5CDD505-2E9C-101B-9397-08002B2CF9AE}" pid="5" name="Producer">
    <vt:lpwstr>Corel PDF Engine Version 23.5.0.506</vt:lpwstr>
  </property>
</Properties>
</file>